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76" r:id="rId2"/>
    <p:sldId id="277" r:id="rId3"/>
    <p:sldId id="278" r:id="rId4"/>
    <p:sldId id="257" r:id="rId5"/>
    <p:sldId id="279" r:id="rId6"/>
    <p:sldId id="282" r:id="rId7"/>
    <p:sldId id="284" r:id="rId8"/>
    <p:sldId id="285" r:id="rId9"/>
    <p:sldId id="283" r:id="rId10"/>
    <p:sldId id="281" r:id="rId11"/>
    <p:sldId id="287" r:id="rId12"/>
  </p:sldIdLst>
  <p:sldSz cx="12192000" cy="6858000"/>
  <p:notesSz cx="6807200" cy="9939338"/>
  <p:defaultTextStyle>
    <a:defPPr>
      <a:defRPr lang="zh-TW">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5B5"/>
    <a:srgbClr val="0000FF"/>
    <a:srgbClr val="F9AB6B"/>
    <a:srgbClr val="FF6600"/>
    <a:srgbClr val="069C58"/>
    <a:srgbClr val="FFCC99"/>
    <a:srgbClr val="9983B5"/>
    <a:srgbClr val="FFE699"/>
    <a:srgbClr val="D2828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無樣式、表格格線">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淺色樣式 2 - 輔色 1">
    <a:wholeTbl>
      <a:tcTxStyle>
        <a:fontRef idx="minor">
          <a:srgbClr val="00000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rgbClr val="000000"/>
        </a:fontRef>
        <a:schemeClr val="bg1"/>
      </a:tcTxStyle>
      <a:tcStyle>
        <a:tcBdr/>
        <a:fillRef idx="1">
          <a:schemeClr val="accent1"/>
        </a:fillRef>
      </a:tcStyle>
    </a:firstRow>
  </a:tblStyle>
  <a:tblStyle styleId="{5C22544A-7EE6-4342-B048-85BDC9FD1C3A}" styleName="中等深淺樣式 2 - 輔色 1">
    <a:wholeTbl>
      <a:tcTxStyle>
        <a:fontRef idx="minor">
          <a:srgbClr val="00000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srgbClr val="000000"/>
        </a:fontRef>
        <a:schemeClr val="lt1"/>
      </a:tcTxStyle>
      <a:tcStyle>
        <a:tcBdr/>
        <a:fill>
          <a:solidFill>
            <a:schemeClr val="accent1"/>
          </a:solidFill>
        </a:fill>
      </a:tcStyle>
    </a:lastCol>
    <a:firstCol>
      <a:tcTxStyle b="on">
        <a:fontRef idx="minor">
          <a:srgbClr val="000000"/>
        </a:fontRef>
        <a:schemeClr val="lt1"/>
      </a:tcTxStyle>
      <a:tcStyle>
        <a:tcBdr/>
        <a:fill>
          <a:solidFill>
            <a:schemeClr val="accent1"/>
          </a:solidFill>
        </a:fill>
      </a:tcStyle>
    </a:firstCol>
    <a:lastRow>
      <a:tcTxStyle b="on">
        <a:fontRef idx="minor">
          <a:srgbClr val="000000"/>
        </a:fontRef>
        <a:schemeClr val="lt1"/>
      </a:tcTxStyle>
      <a:tcStyle>
        <a:tcBdr>
          <a:top>
            <a:ln w="38100" cmpd="sng">
              <a:solidFill>
                <a:schemeClr val="lt1"/>
              </a:solidFill>
            </a:ln>
          </a:top>
        </a:tcBdr>
        <a:fill>
          <a:solidFill>
            <a:schemeClr val="accent1"/>
          </a:solidFill>
        </a:fill>
      </a:tcStyle>
    </a:lastRow>
    <a:firstRow>
      <a:tcTxStyle b="on">
        <a:fontRef idx="minor">
          <a:srgbClr val="000000"/>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rgbClr val="00000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淺色樣式 3">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等深淺樣式 4 - 輔色 1">
    <a:wholeTbl>
      <a:tcTxStyle>
        <a:fontRef idx="minor">
          <a:srgbClr val="00000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DF18680-E054-41AD-8BC1-D1AEF772440D}" styleName="中等深淺樣式 2 - 輔色 5">
    <a:wholeTbl>
      <a:tcTxStyle>
        <a:fontRef idx="minor">
          <a:srgbClr val="00000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srgbClr val="000000"/>
        </a:fontRef>
        <a:schemeClr val="lt1"/>
      </a:tcTxStyle>
      <a:tcStyle>
        <a:tcBdr/>
        <a:fill>
          <a:solidFill>
            <a:schemeClr val="accent5"/>
          </a:solidFill>
        </a:fill>
      </a:tcStyle>
    </a:lastCol>
    <a:firstCol>
      <a:tcTxStyle b="on">
        <a:fontRef idx="minor">
          <a:srgbClr val="000000"/>
        </a:fontRef>
        <a:schemeClr val="lt1"/>
      </a:tcTxStyle>
      <a:tcStyle>
        <a:tcBdr/>
        <a:fill>
          <a:solidFill>
            <a:schemeClr val="accent5"/>
          </a:solidFill>
        </a:fill>
      </a:tcStyle>
    </a:firstCol>
    <a:lastRow>
      <a:tcTxStyle b="on">
        <a:fontRef idx="minor">
          <a:srgbClr val="000000"/>
        </a:fontRef>
        <a:schemeClr val="lt1"/>
      </a:tcTxStyle>
      <a:tcStyle>
        <a:tcBdr>
          <a:top>
            <a:ln w="38100" cmpd="sng">
              <a:solidFill>
                <a:schemeClr val="lt1"/>
              </a:solidFill>
            </a:ln>
          </a:top>
        </a:tcBdr>
        <a:fill>
          <a:solidFill>
            <a:schemeClr val="accent5"/>
          </a:solidFill>
        </a:fill>
      </a:tcStyle>
    </a:lastRow>
    <a:firstRow>
      <a:tcTxStyle b="on">
        <a:fontRef idx="minor">
          <a:srgbClr val="000000"/>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等深淺樣式 2 - 輔色 4">
    <a:wholeTbl>
      <a:tcTxStyle>
        <a:fontRef idx="minor">
          <a:srgbClr val="00000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srgbClr val="000000"/>
        </a:fontRef>
        <a:schemeClr val="lt1"/>
      </a:tcTxStyle>
      <a:tcStyle>
        <a:tcBdr/>
        <a:fill>
          <a:solidFill>
            <a:schemeClr val="accent4"/>
          </a:solidFill>
        </a:fill>
      </a:tcStyle>
    </a:lastCol>
    <a:firstCol>
      <a:tcTxStyle b="on">
        <a:fontRef idx="minor">
          <a:srgbClr val="000000"/>
        </a:fontRef>
        <a:schemeClr val="lt1"/>
      </a:tcTxStyle>
      <a:tcStyle>
        <a:tcBdr/>
        <a:fill>
          <a:solidFill>
            <a:schemeClr val="accent4"/>
          </a:solidFill>
        </a:fill>
      </a:tcStyle>
    </a:firstCol>
    <a:lastRow>
      <a:tcTxStyle b="on">
        <a:fontRef idx="minor">
          <a:srgbClr val="000000"/>
        </a:fontRef>
        <a:schemeClr val="lt1"/>
      </a:tcTxStyle>
      <a:tcStyle>
        <a:tcBdr>
          <a:top>
            <a:ln w="38100" cmpd="sng">
              <a:solidFill>
                <a:schemeClr val="lt1"/>
              </a:solidFill>
            </a:ln>
          </a:top>
        </a:tcBdr>
        <a:fill>
          <a:solidFill>
            <a:schemeClr val="accent4"/>
          </a:solidFill>
        </a:fill>
      </a:tcStyle>
    </a:lastRow>
    <a:firstRow>
      <a:tcTxStyle b="on">
        <a:fontRef idx="minor">
          <a:srgbClr val="000000"/>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中等深淺樣式 2">
    <a:wholeTbl>
      <a:tcTxStyle>
        <a:fontRef idx="minor">
          <a:srgbClr val="00000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srgbClr val="000000"/>
        </a:fontRef>
        <a:schemeClr val="lt1"/>
      </a:tcTxStyle>
      <a:tcStyle>
        <a:tcBdr/>
        <a:fill>
          <a:solidFill>
            <a:schemeClr val="dk1"/>
          </a:solidFill>
        </a:fill>
      </a:tcStyle>
    </a:lastCol>
    <a:firstCol>
      <a:tcTxStyle b="on">
        <a:fontRef idx="minor">
          <a:srgbClr val="000000"/>
        </a:fontRef>
        <a:schemeClr val="lt1"/>
      </a:tcTxStyle>
      <a:tcStyle>
        <a:tcBdr/>
        <a:fill>
          <a:solidFill>
            <a:schemeClr val="dk1"/>
          </a:solidFill>
        </a:fill>
      </a:tcStyle>
    </a:firstCol>
    <a:lastRow>
      <a:tcTxStyle b="on">
        <a:fontRef idx="minor">
          <a:srgbClr val="000000"/>
        </a:fontRef>
        <a:schemeClr val="lt1"/>
      </a:tcTxStyle>
      <a:tcStyle>
        <a:tcBdr>
          <a:top>
            <a:ln w="38100" cmpd="sng">
              <a:solidFill>
                <a:schemeClr val="lt1"/>
              </a:solidFill>
            </a:ln>
          </a:top>
        </a:tcBdr>
        <a:fill>
          <a:solidFill>
            <a:schemeClr val="dk1"/>
          </a:solidFill>
        </a:fill>
      </a:tcStyle>
    </a:lastRow>
    <a:firstRow>
      <a:tcTxStyle b="on">
        <a:fontRef idx="minor">
          <a:srgbClr val="000000"/>
        </a:fontRef>
        <a:schemeClr val="lt1"/>
      </a:tcTxStyle>
      <a:tcStyle>
        <a:tcBdr>
          <a:bottom>
            <a:ln w="38100" cmpd="sng">
              <a:solidFill>
                <a:schemeClr val="lt1"/>
              </a:solidFill>
            </a:ln>
          </a:bottom>
        </a:tcBdr>
        <a:fill>
          <a:solidFill>
            <a:schemeClr val="dk1"/>
          </a:solidFill>
        </a:fill>
      </a:tcStyle>
    </a:firstRow>
  </a:tblStyle>
  <a:tblStyle styleId="{0505E3EF-67EA-436B-97B2-0124C06EBD24}" styleName="中等深淺樣式 4 - 輔色 3">
    <a:wholeTbl>
      <a:tcTxStyle>
        <a:fontRef idx="minor">
          <a:srgbClr val="00000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E3FDE45-AF77-4B5C-9715-49D594BDF05E}" styleName="淺色樣式 1 - 輔色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55" autoAdjust="0"/>
    <p:restoredTop sz="96370" autoAdjust="0"/>
  </p:normalViewPr>
  <p:slideViewPr>
    <p:cSldViewPr>
      <p:cViewPr varScale="1">
        <p:scale>
          <a:sx n="111" d="100"/>
          <a:sy n="111" d="100"/>
        </p:scale>
        <p:origin x="366"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uFillTx/>
              </a:defRPr>
            </a:lvl1pPr>
          </a:lstStyle>
          <a:p>
            <a:endParaRPr lang="zh-TW" altLang="en-US">
              <a:uFillTx/>
            </a:endParaRPr>
          </a:p>
        </p:txBody>
      </p:sp>
      <p:sp>
        <p:nvSpPr>
          <p:cNvPr id="3" name="日期版面配置區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uFillTx/>
              </a:defRPr>
            </a:lvl1pPr>
          </a:lstStyle>
          <a:p>
            <a:fld id="{5A0A0CE9-1EF9-4452-A120-81A1C3404E52}" type="datetimeFigureOut">
              <a:rPr lang="zh-TW" altLang="en-US" smtClean="0">
                <a:uFillTx/>
              </a:rPr>
              <a:t>2023/4/26</a:t>
            </a:fld>
            <a:endParaRPr lang="zh-TW" altLang="en-US">
              <a:uFillTx/>
            </a:endParaRPr>
          </a:p>
        </p:txBody>
      </p:sp>
      <p:sp>
        <p:nvSpPr>
          <p:cNvPr id="4" name="頁尾版面配置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uFillTx/>
              </a:defRPr>
            </a:lvl1pPr>
          </a:lstStyle>
          <a:p>
            <a:endParaRPr lang="zh-TW" altLang="en-US">
              <a:uFillTx/>
            </a:endParaRPr>
          </a:p>
        </p:txBody>
      </p:sp>
      <p:sp>
        <p:nvSpPr>
          <p:cNvPr id="5" name="投影片編號版面配置區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uFillTx/>
              </a:defRPr>
            </a:lvl1pPr>
          </a:lstStyle>
          <a:p>
            <a:fld id="{862CFC2D-3948-4FE5-BC2A-E349D251A182}" type="slidenum">
              <a:rPr lang="zh-TW" altLang="en-US" smtClean="0">
                <a:uFillTx/>
              </a:rPr>
              <a:t>‹#›</a:t>
            </a:fld>
            <a:endParaRPr lang="zh-TW" altLang="en-US">
              <a:uFillTx/>
            </a:endParaRPr>
          </a:p>
        </p:txBody>
      </p:sp>
    </p:spTree>
    <p:extLst>
      <p:ext uri="{BB962C8B-B14F-4D97-AF65-F5344CB8AC3E}">
        <p14:creationId xmlns:p14="http://schemas.microsoft.com/office/powerpoint/2010/main" val="1704002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2949787" cy="496967"/>
          </a:xfrm>
          <a:prstGeom prst="rect">
            <a:avLst/>
          </a:prstGeom>
        </p:spPr>
        <p:txBody>
          <a:bodyPr vert="horz" lIns="91440" tIns="45720" rIns="91440" bIns="45720" rtlCol="0"/>
          <a:lstStyle>
            <a:lvl1pPr algn="l">
              <a:defRPr sz="1200">
                <a:uFillTx/>
              </a:defRPr>
            </a:lvl1pPr>
          </a:lstStyle>
          <a:p>
            <a:endParaRPr lang="zh-TW" altLang="en-US">
              <a:uFillTx/>
            </a:endParaRPr>
          </a:p>
        </p:txBody>
      </p:sp>
      <p:sp>
        <p:nvSpPr>
          <p:cNvPr id="3" name="日期版面配置區 2"/>
          <p:cNvSpPr>
            <a:spLocks noGrp="1"/>
          </p:cNvSpPr>
          <p:nvPr>
            <p:ph type="dt" idx="1"/>
          </p:nvPr>
        </p:nvSpPr>
        <p:spPr>
          <a:xfrm>
            <a:off x="3855840" y="0"/>
            <a:ext cx="2949787" cy="496967"/>
          </a:xfrm>
          <a:prstGeom prst="rect">
            <a:avLst/>
          </a:prstGeom>
        </p:spPr>
        <p:txBody>
          <a:bodyPr vert="horz" lIns="91440" tIns="45720" rIns="91440" bIns="45720" rtlCol="0"/>
          <a:lstStyle>
            <a:lvl1pPr algn="r">
              <a:defRPr sz="1200">
                <a:uFillTx/>
              </a:defRPr>
            </a:lvl1pPr>
          </a:lstStyle>
          <a:p>
            <a:fld id="{85B4B149-335B-43B3-B1BB-3579E5A5ECC8}" type="datetimeFigureOut">
              <a:rPr lang="zh-TW" altLang="en-US" smtClean="0">
                <a:uFillTx/>
              </a:rPr>
              <a:t>2023/4/26</a:t>
            </a:fld>
            <a:endParaRPr lang="zh-TW" altLang="en-US">
              <a:uFillTx/>
            </a:endParaRPr>
          </a:p>
        </p:txBody>
      </p:sp>
      <p:sp>
        <p:nvSpPr>
          <p:cNvPr id="4" name="投影片圖像版面配置區 3"/>
          <p:cNvSpPr>
            <a:spLocks noGrp="1" noRot="1" noChangeAspect="1"/>
          </p:cNvSpPr>
          <p:nvPr>
            <p:ph type="sldImg" idx="2"/>
          </p:nvPr>
        </p:nvSpPr>
        <p:spPr>
          <a:xfrm>
            <a:off x="92075" y="746125"/>
            <a:ext cx="6623050" cy="3725863"/>
          </a:xfrm>
          <a:prstGeom prst="rect">
            <a:avLst/>
          </a:prstGeom>
          <a:noFill/>
          <a:ln w="12700">
            <a:solidFill>
              <a:srgbClr val="000000"/>
            </a:solidFill>
          </a:ln>
        </p:spPr>
        <p:txBody>
          <a:bodyPr vert="horz" lIns="91440" tIns="45720" rIns="91440" bIns="45720" rtlCol="0" anchor="ctr"/>
          <a:lstStyle/>
          <a:p>
            <a:endParaRPr lang="zh-TW" altLang="en-US">
              <a:uFillTx/>
            </a:endParaRPr>
          </a:p>
        </p:txBody>
      </p:sp>
      <p:sp>
        <p:nvSpPr>
          <p:cNvPr id="5" name="備忘稿版面配置區 4"/>
          <p:cNvSpPr>
            <a:spLocks noGrp="1"/>
          </p:cNvSpPr>
          <p:nvPr>
            <p:ph type="body" sz="quarter" idx="3"/>
          </p:nvPr>
        </p:nvSpPr>
        <p:spPr>
          <a:xfrm>
            <a:off x="680721" y="4721186"/>
            <a:ext cx="5445760" cy="4472702"/>
          </a:xfrm>
          <a:prstGeom prst="rect">
            <a:avLst/>
          </a:prstGeom>
        </p:spPr>
        <p:txBody>
          <a:bodyPr vert="horz" lIns="91440" tIns="45720" rIns="91440" bIns="45720" rtlCol="0"/>
          <a:lstStyle/>
          <a:p>
            <a:pPr lvl="0"/>
            <a:r>
              <a:rPr lang="zh-TW" altLang="en-US">
                <a:uFillTx/>
              </a:rPr>
              <a:t>按一下以編輯母片文字樣式</a:t>
            </a:r>
          </a:p>
          <a:p>
            <a:pPr lvl="1"/>
            <a:r>
              <a:rPr lang="zh-TW" altLang="en-US">
                <a:uFillTx/>
              </a:rPr>
              <a:t>第二層</a:t>
            </a:r>
          </a:p>
          <a:p>
            <a:pPr lvl="2"/>
            <a:r>
              <a:rPr lang="zh-TW" altLang="en-US">
                <a:uFillTx/>
              </a:rPr>
              <a:t>第三層</a:t>
            </a:r>
          </a:p>
          <a:p>
            <a:pPr lvl="3"/>
            <a:r>
              <a:rPr lang="zh-TW" altLang="en-US">
                <a:uFillTx/>
              </a:rPr>
              <a:t>第四層</a:t>
            </a:r>
          </a:p>
          <a:p>
            <a:pPr lvl="4"/>
            <a:r>
              <a:rPr lang="zh-TW" altLang="en-US">
                <a:uFillTx/>
              </a:rPr>
              <a:t>第五層</a:t>
            </a:r>
          </a:p>
        </p:txBody>
      </p:sp>
      <p:sp>
        <p:nvSpPr>
          <p:cNvPr id="6" name="頁尾版面配置區 5"/>
          <p:cNvSpPr>
            <a:spLocks noGrp="1"/>
          </p:cNvSpPr>
          <p:nvPr>
            <p:ph type="ftr" sz="quarter" idx="4"/>
          </p:nvPr>
        </p:nvSpPr>
        <p:spPr>
          <a:xfrm>
            <a:off x="2" y="9440650"/>
            <a:ext cx="2949787" cy="496967"/>
          </a:xfrm>
          <a:prstGeom prst="rect">
            <a:avLst/>
          </a:prstGeom>
        </p:spPr>
        <p:txBody>
          <a:bodyPr vert="horz" lIns="91440" tIns="45720" rIns="91440" bIns="45720" rtlCol="0" anchor="b"/>
          <a:lstStyle>
            <a:lvl1pPr algn="l">
              <a:defRPr sz="1200">
                <a:uFillTx/>
              </a:defRPr>
            </a:lvl1pPr>
          </a:lstStyle>
          <a:p>
            <a:endParaRPr lang="zh-TW" altLang="en-US">
              <a:uFillTx/>
            </a:endParaRPr>
          </a:p>
        </p:txBody>
      </p:sp>
      <p:sp>
        <p:nvSpPr>
          <p:cNvPr id="7" name="投影片編號版面配置區 6"/>
          <p:cNvSpPr>
            <a:spLocks noGrp="1"/>
          </p:cNvSpPr>
          <p:nvPr>
            <p:ph type="sldNum" sz="quarter" idx="5"/>
          </p:nvPr>
        </p:nvSpPr>
        <p:spPr>
          <a:xfrm>
            <a:off x="3855840" y="9440650"/>
            <a:ext cx="2949787" cy="496967"/>
          </a:xfrm>
          <a:prstGeom prst="rect">
            <a:avLst/>
          </a:prstGeom>
        </p:spPr>
        <p:txBody>
          <a:bodyPr vert="horz" lIns="91440" tIns="45720" rIns="91440" bIns="45720" rtlCol="0" anchor="b"/>
          <a:lstStyle>
            <a:lvl1pPr algn="r">
              <a:defRPr sz="1200">
                <a:uFillTx/>
              </a:defRPr>
            </a:lvl1pPr>
          </a:lstStyle>
          <a:p>
            <a:fld id="{0F51168A-E8C7-4581-91B1-6905246A27FA}" type="slidenum">
              <a:rPr lang="zh-TW" altLang="en-US" smtClean="0">
                <a:uFillTx/>
              </a:rPr>
              <a:t>‹#›</a:t>
            </a:fld>
            <a:endParaRPr lang="zh-TW" altLang="en-US">
              <a:uFillTx/>
            </a:endParaRPr>
          </a:p>
        </p:txBody>
      </p:sp>
    </p:spTree>
    <p:extLst>
      <p:ext uri="{BB962C8B-B14F-4D97-AF65-F5344CB8AC3E}">
        <p14:creationId xmlns:p14="http://schemas.microsoft.com/office/powerpoint/2010/main" val="146721021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uFillTx/>
        <a:latin typeface="+mn-lt"/>
        <a:ea typeface="+mn-ea"/>
        <a:cs typeface="+mn-cs"/>
      </a:defRPr>
    </a:lvl1pPr>
    <a:lvl2pPr marL="457200" algn="l" defTabSz="914400" rtl="0" eaLnBrk="1" latinLnBrk="0" hangingPunct="1">
      <a:defRPr sz="1200" kern="1200">
        <a:solidFill>
          <a:schemeClr val="tx1"/>
        </a:solidFill>
        <a:uFillTx/>
        <a:latin typeface="+mn-lt"/>
        <a:ea typeface="+mn-ea"/>
        <a:cs typeface="+mn-cs"/>
      </a:defRPr>
    </a:lvl2pPr>
    <a:lvl3pPr marL="914400" algn="l" defTabSz="914400" rtl="0" eaLnBrk="1" latinLnBrk="0" hangingPunct="1">
      <a:defRPr sz="1200" kern="1200">
        <a:solidFill>
          <a:schemeClr val="tx1"/>
        </a:solidFill>
        <a:uFillTx/>
        <a:latin typeface="+mn-lt"/>
        <a:ea typeface="+mn-ea"/>
        <a:cs typeface="+mn-cs"/>
      </a:defRPr>
    </a:lvl3pPr>
    <a:lvl4pPr marL="1371600" algn="l" defTabSz="914400" rtl="0" eaLnBrk="1" latinLnBrk="0" hangingPunct="1">
      <a:defRPr sz="1200" kern="1200">
        <a:solidFill>
          <a:schemeClr val="tx1"/>
        </a:solidFill>
        <a:uFillTx/>
        <a:latin typeface="+mn-lt"/>
        <a:ea typeface="+mn-ea"/>
        <a:cs typeface="+mn-cs"/>
      </a:defRPr>
    </a:lvl4pPr>
    <a:lvl5pPr marL="1828800" algn="l" defTabSz="914400" rtl="0" eaLnBrk="1" latinLnBrk="0" hangingPunct="1">
      <a:defRPr sz="1200" kern="1200">
        <a:solidFill>
          <a:schemeClr val="tx1"/>
        </a:solidFill>
        <a:uFillTx/>
        <a:latin typeface="+mn-lt"/>
        <a:ea typeface="+mn-ea"/>
        <a:cs typeface="+mn-cs"/>
      </a:defRPr>
    </a:lvl5pPr>
    <a:lvl6pPr marL="2286000" algn="l" defTabSz="914400" rtl="0" eaLnBrk="1" latinLnBrk="0" hangingPunct="1">
      <a:defRPr sz="1200" kern="1200">
        <a:solidFill>
          <a:schemeClr val="tx1"/>
        </a:solidFill>
        <a:uFillTx/>
        <a:latin typeface="+mn-lt"/>
        <a:ea typeface="+mn-ea"/>
        <a:cs typeface="+mn-cs"/>
      </a:defRPr>
    </a:lvl6pPr>
    <a:lvl7pPr marL="2743200" algn="l" defTabSz="914400" rtl="0" eaLnBrk="1" latinLnBrk="0" hangingPunct="1">
      <a:defRPr sz="1200" kern="1200">
        <a:solidFill>
          <a:schemeClr val="tx1"/>
        </a:solidFill>
        <a:uFillTx/>
        <a:latin typeface="+mn-lt"/>
        <a:ea typeface="+mn-ea"/>
        <a:cs typeface="+mn-cs"/>
      </a:defRPr>
    </a:lvl7pPr>
    <a:lvl8pPr marL="3200400" algn="l" defTabSz="914400" rtl="0" eaLnBrk="1" latinLnBrk="0" hangingPunct="1">
      <a:defRPr sz="1200" kern="1200">
        <a:solidFill>
          <a:schemeClr val="tx1"/>
        </a:solidFill>
        <a:uFillTx/>
        <a:latin typeface="+mn-lt"/>
        <a:ea typeface="+mn-ea"/>
        <a:cs typeface="+mn-cs"/>
      </a:defRPr>
    </a:lvl8pPr>
    <a:lvl9pPr marL="3657600" algn="l" defTabSz="914400" rtl="0" eaLnBrk="1" latinLnBrk="0" hangingPunct="1">
      <a:defRPr sz="1200" kern="1200">
        <a:solidFill>
          <a:schemeClr val="tx1"/>
        </a:solidFill>
        <a:uFillTx/>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uFillTx/>
            </a:endParaRPr>
          </a:p>
        </p:txBody>
      </p:sp>
      <p:sp>
        <p:nvSpPr>
          <p:cNvPr id="5" name="投影片編號版面配置區 4"/>
          <p:cNvSpPr>
            <a:spLocks noGrp="1"/>
          </p:cNvSpPr>
          <p:nvPr>
            <p:ph type="sldNum" sz="quarter" idx="10"/>
          </p:nvPr>
        </p:nvSpPr>
        <p:spPr/>
        <p:txBody>
          <a:bodyPr/>
          <a:lstStyle/>
          <a:p>
            <a:fld id="{0F51168A-E8C7-4581-91B1-6905246A27FA}" type="slidenum">
              <a:rPr lang="zh-TW" altLang="en-US" smtClean="0">
                <a:uFillTx/>
              </a:rPr>
              <a:t>1</a:t>
            </a:fld>
            <a:endParaRPr lang="zh-TW" altLang="en-US">
              <a:uFillTx/>
            </a:endParaRPr>
          </a:p>
        </p:txBody>
      </p:sp>
    </p:spTree>
    <p:extLst>
      <p:ext uri="{BB962C8B-B14F-4D97-AF65-F5344CB8AC3E}">
        <p14:creationId xmlns:p14="http://schemas.microsoft.com/office/powerpoint/2010/main" val="3699875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6293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914400" y="2130426"/>
            <a:ext cx="10363200" cy="1470025"/>
          </a:xfrm>
          <a:prstGeom prst="rect">
            <a:avLst/>
          </a:prstGeom>
        </p:spPr>
        <p:txBody>
          <a:bodyPr/>
          <a:lstStyle/>
          <a:p>
            <a:r>
              <a:rPr lang="zh-TW" altLang="en-US" dirty="0">
                <a:uFillTx/>
              </a:rPr>
              <a:t>按一下以編輯母片標題樣式</a:t>
            </a:r>
          </a:p>
        </p:txBody>
      </p:sp>
      <p:sp>
        <p:nvSpPr>
          <p:cNvPr id="3" name="副標題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uFillTx/>
              </a:defRPr>
            </a:lvl1pPr>
            <a:lvl2pPr marL="457200" indent="0" algn="ctr">
              <a:buNone/>
              <a:defRPr>
                <a:solidFill>
                  <a:schemeClr val="tx1">
                    <a:tint val="75000"/>
                  </a:schemeClr>
                </a:solidFill>
                <a:uFillTx/>
              </a:defRPr>
            </a:lvl2pPr>
            <a:lvl3pPr marL="914400" indent="0" algn="ctr">
              <a:buNone/>
              <a:defRPr>
                <a:solidFill>
                  <a:schemeClr val="tx1">
                    <a:tint val="75000"/>
                  </a:schemeClr>
                </a:solidFill>
                <a:uFillTx/>
              </a:defRPr>
            </a:lvl3pPr>
            <a:lvl4pPr marL="1371600" indent="0" algn="ctr">
              <a:buNone/>
              <a:defRPr>
                <a:solidFill>
                  <a:schemeClr val="tx1">
                    <a:tint val="75000"/>
                  </a:schemeClr>
                </a:solidFill>
                <a:uFillTx/>
              </a:defRPr>
            </a:lvl4pPr>
            <a:lvl5pPr marL="1828800" indent="0" algn="ctr">
              <a:buNone/>
              <a:defRPr>
                <a:solidFill>
                  <a:schemeClr val="tx1">
                    <a:tint val="75000"/>
                  </a:schemeClr>
                </a:solidFill>
                <a:uFillTx/>
              </a:defRPr>
            </a:lvl5pPr>
            <a:lvl6pPr marL="2286000" indent="0" algn="ctr">
              <a:buNone/>
              <a:defRPr>
                <a:solidFill>
                  <a:schemeClr val="tx1">
                    <a:tint val="75000"/>
                  </a:schemeClr>
                </a:solidFill>
                <a:uFillTx/>
              </a:defRPr>
            </a:lvl6pPr>
            <a:lvl7pPr marL="2743200" indent="0" algn="ctr">
              <a:buNone/>
              <a:defRPr>
                <a:solidFill>
                  <a:schemeClr val="tx1">
                    <a:tint val="75000"/>
                  </a:schemeClr>
                </a:solidFill>
                <a:uFillTx/>
              </a:defRPr>
            </a:lvl7pPr>
            <a:lvl8pPr marL="3200400" indent="0" algn="ctr">
              <a:buNone/>
              <a:defRPr>
                <a:solidFill>
                  <a:schemeClr val="tx1">
                    <a:tint val="75000"/>
                  </a:schemeClr>
                </a:solidFill>
                <a:uFillTx/>
              </a:defRPr>
            </a:lvl8pPr>
            <a:lvl9pPr marL="3657600" indent="0" algn="ctr">
              <a:buNone/>
              <a:defRPr>
                <a:solidFill>
                  <a:schemeClr val="tx1">
                    <a:tint val="75000"/>
                  </a:schemeClr>
                </a:solidFill>
                <a:uFillTx/>
              </a:defRPr>
            </a:lvl9pPr>
          </a:lstStyle>
          <a:p>
            <a:r>
              <a:rPr lang="zh-TW" altLang="en-US" dirty="0">
                <a:uFillTx/>
              </a:rPr>
              <a:t>按一下以編輯母片副標題樣式</a:t>
            </a:r>
          </a:p>
        </p:txBody>
      </p:sp>
      <p:sp>
        <p:nvSpPr>
          <p:cNvPr id="6" name="投影片編號版面配置區 5"/>
          <p:cNvSpPr>
            <a:spLocks noGrp="1"/>
          </p:cNvSpPr>
          <p:nvPr>
            <p:ph type="sldNum" sz="quarter" idx="12"/>
          </p:nvPr>
        </p:nvSpPr>
        <p:spPr/>
        <p:txBody>
          <a:bodyPr/>
          <a:lstStyle>
            <a:lvl1pPr algn="ctr">
              <a:defRPr>
                <a:uFillTx/>
              </a:defRPr>
            </a:lvl1pPr>
          </a:lstStyle>
          <a:p>
            <a:fld id="{1DD740B7-7F6A-47CB-B5F4-35459933BF72}" type="slidenum">
              <a:rPr lang="zh-TW" altLang="en-US" smtClean="0">
                <a:uFillTx/>
              </a:rPr>
              <a:pPr/>
              <a:t>‹#›</a:t>
            </a:fld>
            <a:endParaRPr lang="zh-TW" altLang="en-US" dirty="0">
              <a:uFillTx/>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1143000"/>
          </a:xfrm>
          <a:prstGeom prst="rect">
            <a:avLst/>
          </a:prstGeom>
        </p:spPr>
        <p:txBody>
          <a:bodyPr/>
          <a:lstStyle/>
          <a:p>
            <a:r>
              <a:rPr lang="zh-TW" altLang="en-US">
                <a:uFillTx/>
              </a:rPr>
              <a:t>按一下以編輯母片標題樣式</a:t>
            </a:r>
          </a:p>
        </p:txBody>
      </p:sp>
      <p:sp>
        <p:nvSpPr>
          <p:cNvPr id="3" name="直排文字版面配置區 2"/>
          <p:cNvSpPr>
            <a:spLocks noGrp="1"/>
          </p:cNvSpPr>
          <p:nvPr>
            <p:ph type="body" orient="vert" idx="1"/>
          </p:nvPr>
        </p:nvSpPr>
        <p:spPr>
          <a:xfrm>
            <a:off x="609600" y="1600201"/>
            <a:ext cx="10972800" cy="4525963"/>
          </a:xfrm>
          <a:prstGeom prst="rect">
            <a:avLst/>
          </a:prstGeom>
        </p:spPr>
        <p:txBody>
          <a:bodyPr vert="eaVert"/>
          <a:lstStyle/>
          <a:p>
            <a:pPr lvl="0"/>
            <a:r>
              <a:rPr lang="zh-TW" altLang="en-US">
                <a:uFillTx/>
              </a:rPr>
              <a:t>按一下以編輯母片文字樣式</a:t>
            </a:r>
          </a:p>
          <a:p>
            <a:pPr lvl="1"/>
            <a:r>
              <a:rPr lang="zh-TW" altLang="en-US">
                <a:uFillTx/>
              </a:rPr>
              <a:t>第二層</a:t>
            </a:r>
          </a:p>
          <a:p>
            <a:pPr lvl="2"/>
            <a:r>
              <a:rPr lang="zh-TW" altLang="en-US">
                <a:uFillTx/>
              </a:rPr>
              <a:t>第三層</a:t>
            </a:r>
          </a:p>
          <a:p>
            <a:pPr lvl="3"/>
            <a:r>
              <a:rPr lang="zh-TW" altLang="en-US">
                <a:uFillTx/>
              </a:rPr>
              <a:t>第四層</a:t>
            </a:r>
          </a:p>
          <a:p>
            <a:pPr lvl="4"/>
            <a:r>
              <a:rPr lang="zh-TW" altLang="en-US">
                <a:uFillTx/>
              </a:rPr>
              <a:t>第五層</a:t>
            </a:r>
          </a:p>
        </p:txBody>
      </p:sp>
      <p:sp>
        <p:nvSpPr>
          <p:cNvPr id="6" name="投影片編號版面配置區 5"/>
          <p:cNvSpPr>
            <a:spLocks noGrp="1"/>
          </p:cNvSpPr>
          <p:nvPr>
            <p:ph type="sldNum" sz="quarter" idx="12"/>
          </p:nvPr>
        </p:nvSpPr>
        <p:spPr/>
        <p:txBody>
          <a:bodyPr/>
          <a:lstStyle>
            <a:lvl1pPr algn="ctr">
              <a:defRPr>
                <a:uFillTx/>
              </a:defRPr>
            </a:lvl1pPr>
          </a:lstStyle>
          <a:p>
            <a:fld id="{A3F9C97D-5F8E-411D-83E0-3679C5DC3289}" type="slidenum">
              <a:rPr lang="zh-TW" altLang="en-US" smtClean="0">
                <a:uFillTx/>
              </a:rPr>
              <a:pPr/>
              <a:t>‹#›</a:t>
            </a:fld>
            <a:endParaRPr lang="zh-TW" altLang="en-US" dirty="0">
              <a:uFillTx/>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839200" y="274639"/>
            <a:ext cx="2743200" cy="5851525"/>
          </a:xfrm>
          <a:prstGeom prst="rect">
            <a:avLst/>
          </a:prstGeom>
        </p:spPr>
        <p:txBody>
          <a:bodyPr vert="eaVert"/>
          <a:lstStyle/>
          <a:p>
            <a:r>
              <a:rPr lang="zh-TW" altLang="en-US">
                <a:uFillTx/>
              </a:rPr>
              <a:t>按一下以編輯母片標題樣式</a:t>
            </a:r>
          </a:p>
        </p:txBody>
      </p:sp>
      <p:sp>
        <p:nvSpPr>
          <p:cNvPr id="3" name="直排文字版面配置區 2"/>
          <p:cNvSpPr>
            <a:spLocks noGrp="1"/>
          </p:cNvSpPr>
          <p:nvPr>
            <p:ph type="body" orient="vert" idx="1"/>
          </p:nvPr>
        </p:nvSpPr>
        <p:spPr>
          <a:xfrm>
            <a:off x="609600" y="274639"/>
            <a:ext cx="8026400" cy="5851525"/>
          </a:xfrm>
          <a:prstGeom prst="rect">
            <a:avLst/>
          </a:prstGeom>
        </p:spPr>
        <p:txBody>
          <a:bodyPr vert="eaVert"/>
          <a:lstStyle/>
          <a:p>
            <a:pPr lvl="0"/>
            <a:r>
              <a:rPr lang="zh-TW" altLang="en-US" dirty="0">
                <a:uFillTx/>
              </a:rPr>
              <a:t>按一下以編輯母片文字樣式</a:t>
            </a:r>
          </a:p>
          <a:p>
            <a:pPr lvl="1"/>
            <a:r>
              <a:rPr lang="zh-TW" altLang="en-US" dirty="0">
                <a:uFillTx/>
              </a:rPr>
              <a:t>第二層</a:t>
            </a:r>
          </a:p>
          <a:p>
            <a:pPr lvl="2"/>
            <a:r>
              <a:rPr lang="zh-TW" altLang="en-US" dirty="0">
                <a:uFillTx/>
              </a:rPr>
              <a:t>第三層</a:t>
            </a:r>
          </a:p>
          <a:p>
            <a:pPr lvl="3"/>
            <a:r>
              <a:rPr lang="zh-TW" altLang="en-US" dirty="0">
                <a:uFillTx/>
              </a:rPr>
              <a:t>第四層</a:t>
            </a:r>
          </a:p>
          <a:p>
            <a:pPr lvl="4"/>
            <a:r>
              <a:rPr lang="zh-TW" altLang="en-US" dirty="0">
                <a:uFillTx/>
              </a:rPr>
              <a:t>第五層</a:t>
            </a:r>
          </a:p>
        </p:txBody>
      </p:sp>
      <p:sp>
        <p:nvSpPr>
          <p:cNvPr id="6" name="投影片編號版面配置區 5"/>
          <p:cNvSpPr>
            <a:spLocks noGrp="1"/>
          </p:cNvSpPr>
          <p:nvPr>
            <p:ph type="sldNum" sz="quarter" idx="12"/>
          </p:nvPr>
        </p:nvSpPr>
        <p:spPr/>
        <p:txBody>
          <a:bodyPr/>
          <a:lstStyle>
            <a:lvl1pPr algn="ctr">
              <a:defRPr>
                <a:uFillTx/>
              </a:defRPr>
            </a:lvl1pPr>
          </a:lstStyle>
          <a:p>
            <a:fld id="{A3F9C97D-5F8E-411D-83E0-3679C5DC3289}" type="slidenum">
              <a:rPr lang="zh-TW" altLang="en-US" smtClean="0">
                <a:uFillTx/>
              </a:rPr>
              <a:pPr/>
              <a:t>‹#›</a:t>
            </a:fld>
            <a:endParaRPr lang="zh-TW" altLang="en-US" dirty="0">
              <a:uFillTx/>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 1 column">
    <p:spTree>
      <p:nvGrpSpPr>
        <p:cNvPr id="1" name="Shape 17"/>
        <p:cNvGrpSpPr/>
        <p:nvPr/>
      </p:nvGrpSpPr>
      <p:grpSpPr>
        <a:xfrm>
          <a:off x="0" y="0"/>
          <a:ext cx="0" cy="0"/>
          <a:chOff x="0" y="0"/>
          <a:chExt cx="0" cy="0"/>
        </a:xfrm>
      </p:grpSpPr>
      <p:sp>
        <p:nvSpPr>
          <p:cNvPr id="19" name="Shape 19"/>
          <p:cNvSpPr txBox="1">
            <a:spLocks noGrp="1"/>
          </p:cNvSpPr>
          <p:nvPr>
            <p:ph type="body" idx="1"/>
          </p:nvPr>
        </p:nvSpPr>
        <p:spPr>
          <a:xfrm>
            <a:off x="1103000" y="1600201"/>
            <a:ext cx="9986000" cy="4967700"/>
          </a:xfrm>
          <a:prstGeom prst="rect">
            <a:avLst/>
          </a:prstGeom>
        </p:spPr>
        <p:txBody>
          <a:bodyPr lIns="91425" tIns="91425" rIns="91425" bIns="91425" anchor="t" anchorCtr="0"/>
          <a:lstStyle>
            <a:lvl1pPr lvl="0" rtl="0">
              <a:spcBef>
                <a:spcPts val="600"/>
              </a:spcBef>
              <a:buClr>
                <a:srgbClr val="FFFFFF"/>
              </a:buClr>
              <a:buSzPct val="100000"/>
              <a:buFont typeface="Open Sans"/>
              <a:buChar char="◇"/>
              <a:defRPr sz="3000">
                <a:solidFill>
                  <a:srgbClr val="FFFFFF"/>
                </a:solidFill>
                <a:latin typeface="Open Sans"/>
                <a:ea typeface="Open Sans"/>
                <a:cs typeface="Open Sans"/>
                <a:sym typeface="Open Sans"/>
              </a:defRPr>
            </a:lvl1pPr>
            <a:lvl2pPr lvl="1" rtl="0">
              <a:spcBef>
                <a:spcPts val="480"/>
              </a:spcBef>
              <a:buClr>
                <a:srgbClr val="FFFFFF"/>
              </a:buClr>
              <a:buSzPct val="100000"/>
              <a:buFont typeface="Open Sans"/>
              <a:defRPr sz="2400">
                <a:solidFill>
                  <a:srgbClr val="FFFFFF"/>
                </a:solidFill>
                <a:latin typeface="Open Sans"/>
                <a:ea typeface="Open Sans"/>
                <a:cs typeface="Open Sans"/>
                <a:sym typeface="Open Sans"/>
              </a:defRPr>
            </a:lvl2pPr>
            <a:lvl3pPr lvl="2" rtl="0">
              <a:spcBef>
                <a:spcPts val="480"/>
              </a:spcBef>
              <a:buClr>
                <a:srgbClr val="FFFFFF"/>
              </a:buClr>
              <a:buSzPct val="100000"/>
              <a:buFont typeface="Open Sans"/>
              <a:defRPr sz="2400">
                <a:solidFill>
                  <a:srgbClr val="FFFFFF"/>
                </a:solidFill>
                <a:latin typeface="Open Sans"/>
                <a:ea typeface="Open Sans"/>
                <a:cs typeface="Open Sans"/>
                <a:sym typeface="Open Sans"/>
              </a:defRPr>
            </a:lvl3pPr>
            <a:lvl4pPr lvl="3" rtl="0">
              <a:spcBef>
                <a:spcPts val="360"/>
              </a:spcBef>
              <a:buClr>
                <a:srgbClr val="FFFFFF"/>
              </a:buClr>
              <a:buSzPct val="100000"/>
              <a:buFont typeface="Open Sans"/>
              <a:defRPr sz="1800">
                <a:solidFill>
                  <a:srgbClr val="FFFFFF"/>
                </a:solidFill>
                <a:latin typeface="Open Sans"/>
                <a:ea typeface="Open Sans"/>
                <a:cs typeface="Open Sans"/>
                <a:sym typeface="Open Sans"/>
              </a:defRPr>
            </a:lvl4pPr>
            <a:lvl5pPr lvl="4" rtl="0">
              <a:spcBef>
                <a:spcPts val="360"/>
              </a:spcBef>
              <a:buClr>
                <a:srgbClr val="FFFFFF"/>
              </a:buClr>
              <a:buSzPct val="100000"/>
              <a:buFont typeface="Open Sans"/>
              <a:defRPr sz="1800">
                <a:solidFill>
                  <a:srgbClr val="FFFFFF"/>
                </a:solidFill>
                <a:latin typeface="Open Sans"/>
                <a:ea typeface="Open Sans"/>
                <a:cs typeface="Open Sans"/>
                <a:sym typeface="Open Sans"/>
              </a:defRPr>
            </a:lvl5pPr>
            <a:lvl6pPr lvl="5" rtl="0">
              <a:spcBef>
                <a:spcPts val="360"/>
              </a:spcBef>
              <a:buClr>
                <a:srgbClr val="FFFFFF"/>
              </a:buClr>
              <a:buSzPct val="100000"/>
              <a:buFont typeface="Open Sans"/>
              <a:defRPr sz="1800">
                <a:solidFill>
                  <a:srgbClr val="FFFFFF"/>
                </a:solidFill>
                <a:latin typeface="Open Sans"/>
                <a:ea typeface="Open Sans"/>
                <a:cs typeface="Open Sans"/>
                <a:sym typeface="Open Sans"/>
              </a:defRPr>
            </a:lvl6pPr>
            <a:lvl7pPr lvl="6" rtl="0">
              <a:spcBef>
                <a:spcPts val="360"/>
              </a:spcBef>
              <a:buClr>
                <a:srgbClr val="FFFFFF"/>
              </a:buClr>
              <a:buSzPct val="100000"/>
              <a:buFont typeface="Open Sans"/>
              <a:defRPr sz="1800">
                <a:solidFill>
                  <a:srgbClr val="FFFFFF"/>
                </a:solidFill>
                <a:latin typeface="Open Sans"/>
                <a:ea typeface="Open Sans"/>
                <a:cs typeface="Open Sans"/>
                <a:sym typeface="Open Sans"/>
              </a:defRPr>
            </a:lvl7pPr>
            <a:lvl8pPr lvl="7" rtl="0">
              <a:spcBef>
                <a:spcPts val="360"/>
              </a:spcBef>
              <a:buClr>
                <a:srgbClr val="FFFFFF"/>
              </a:buClr>
              <a:buSzPct val="100000"/>
              <a:buFont typeface="Open Sans"/>
              <a:defRPr sz="1800">
                <a:solidFill>
                  <a:srgbClr val="FFFFFF"/>
                </a:solidFill>
                <a:latin typeface="Open Sans"/>
                <a:ea typeface="Open Sans"/>
                <a:cs typeface="Open Sans"/>
                <a:sym typeface="Open Sans"/>
              </a:defRPr>
            </a:lvl8pPr>
            <a:lvl9pPr lvl="8" rtl="0">
              <a:spcBef>
                <a:spcPts val="360"/>
              </a:spcBef>
              <a:buClr>
                <a:srgbClr val="FFFFFF"/>
              </a:buClr>
              <a:buSzPct val="100000"/>
              <a:buFont typeface="Open Sans"/>
              <a:defRPr sz="1800">
                <a:solidFill>
                  <a:srgbClr val="FFFFFF"/>
                </a:solidFill>
                <a:latin typeface="Open Sans"/>
                <a:ea typeface="Open Sans"/>
                <a:cs typeface="Open Sans"/>
                <a:sym typeface="Open Sans"/>
              </a:defRPr>
            </a:lvl9pPr>
          </a:lstStyle>
          <a:p>
            <a:endParaRPr dirty="0"/>
          </a:p>
        </p:txBody>
      </p:sp>
    </p:spTree>
    <p:extLst>
      <p:ext uri="{BB962C8B-B14F-4D97-AF65-F5344CB8AC3E}">
        <p14:creationId xmlns:p14="http://schemas.microsoft.com/office/powerpoint/2010/main" val="76175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1143000"/>
          </a:xfrm>
          <a:prstGeom prst="rect">
            <a:avLst/>
          </a:prstGeom>
        </p:spPr>
        <p:txBody>
          <a:bodyPr/>
          <a:lstStyle/>
          <a:p>
            <a:r>
              <a:rPr lang="zh-TW" altLang="en-US">
                <a:uFillTx/>
              </a:rPr>
              <a:t>按一下以編輯母片標題樣式</a:t>
            </a:r>
          </a:p>
        </p:txBody>
      </p:sp>
      <p:sp>
        <p:nvSpPr>
          <p:cNvPr id="3" name="內容版面配置區 2"/>
          <p:cNvSpPr>
            <a:spLocks noGrp="1"/>
          </p:cNvSpPr>
          <p:nvPr>
            <p:ph idx="1"/>
          </p:nvPr>
        </p:nvSpPr>
        <p:spPr>
          <a:xfrm>
            <a:off x="609600" y="1600201"/>
            <a:ext cx="10972800" cy="4525963"/>
          </a:xfrm>
          <a:prstGeom prst="rect">
            <a:avLst/>
          </a:prstGeom>
        </p:spPr>
        <p:txBody>
          <a:bodyPr/>
          <a:lstStyle/>
          <a:p>
            <a:pPr lvl="0"/>
            <a:r>
              <a:rPr lang="zh-TW" altLang="en-US" dirty="0">
                <a:uFillTx/>
              </a:rPr>
              <a:t>按一下以編輯母片文字樣式</a:t>
            </a:r>
          </a:p>
          <a:p>
            <a:pPr lvl="1"/>
            <a:r>
              <a:rPr lang="zh-TW" altLang="en-US" dirty="0">
                <a:uFillTx/>
              </a:rPr>
              <a:t>第二層</a:t>
            </a:r>
          </a:p>
          <a:p>
            <a:pPr lvl="2"/>
            <a:r>
              <a:rPr lang="zh-TW" altLang="en-US" dirty="0">
                <a:uFillTx/>
              </a:rPr>
              <a:t>第三層</a:t>
            </a:r>
          </a:p>
          <a:p>
            <a:pPr lvl="3"/>
            <a:r>
              <a:rPr lang="zh-TW" altLang="en-US" dirty="0">
                <a:uFillTx/>
              </a:rPr>
              <a:t>第四層</a:t>
            </a:r>
          </a:p>
          <a:p>
            <a:pPr lvl="4"/>
            <a:r>
              <a:rPr lang="zh-TW" altLang="en-US" dirty="0">
                <a:uFillTx/>
              </a:rPr>
              <a:t>第五層</a:t>
            </a:r>
          </a:p>
        </p:txBody>
      </p:sp>
      <p:sp>
        <p:nvSpPr>
          <p:cNvPr id="6" name="投影片編號版面配置區 5"/>
          <p:cNvSpPr>
            <a:spLocks noGrp="1"/>
          </p:cNvSpPr>
          <p:nvPr>
            <p:ph type="sldNum" sz="quarter" idx="12"/>
          </p:nvPr>
        </p:nvSpPr>
        <p:spPr/>
        <p:txBody>
          <a:bodyPr/>
          <a:lstStyle>
            <a:lvl1pPr algn="ctr">
              <a:defRPr>
                <a:uFillTx/>
              </a:defRPr>
            </a:lvl1pPr>
          </a:lstStyle>
          <a:p>
            <a:fld id="{7F72312E-0C26-4C0D-A416-06EE300CE374}" type="slidenum">
              <a:rPr lang="zh-TW" altLang="en-US" smtClean="0"/>
              <a:pPr/>
              <a:t>‹#›</a:t>
            </a:fld>
            <a:endParaRPr lang="zh-TW" altLang="en-US" dirty="0"/>
          </a:p>
        </p:txBody>
      </p:sp>
      <p:grpSp>
        <p:nvGrpSpPr>
          <p:cNvPr id="11" name="群組 10"/>
          <p:cNvGrpSpPr/>
          <p:nvPr userDrawn="1"/>
        </p:nvGrpSpPr>
        <p:grpSpPr>
          <a:xfrm>
            <a:off x="0" y="1"/>
            <a:ext cx="12192000" cy="6857999"/>
            <a:chOff x="0" y="1"/>
            <a:chExt cx="12192000" cy="6857999"/>
          </a:xfrm>
        </p:grpSpPr>
        <p:grpSp>
          <p:nvGrpSpPr>
            <p:cNvPr id="8" name="群組 7"/>
            <p:cNvGrpSpPr/>
            <p:nvPr userDrawn="1"/>
          </p:nvGrpSpPr>
          <p:grpSpPr>
            <a:xfrm>
              <a:off x="0" y="1"/>
              <a:ext cx="12192000" cy="6857999"/>
              <a:chOff x="0" y="1"/>
              <a:chExt cx="12192000" cy="6857999"/>
            </a:xfrm>
          </p:grpSpPr>
          <p:pic>
            <p:nvPicPr>
              <p:cNvPr id="4" name="圖片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2000" cy="6857999"/>
              </a:xfrm>
              <a:prstGeom prst="rect">
                <a:avLst/>
              </a:prstGeom>
            </p:spPr>
          </p:pic>
          <p:pic>
            <p:nvPicPr>
              <p:cNvPr id="7" name="圖片 6"/>
              <p:cNvPicPr>
                <a:picLocks noChangeAspect="1"/>
              </p:cNvPicPr>
              <p:nvPr userDrawn="1"/>
            </p:nvPicPr>
            <p:blipFill>
              <a:blip r:embed="rId3"/>
              <a:stretch>
                <a:fillRect/>
              </a:stretch>
            </p:blipFill>
            <p:spPr>
              <a:xfrm>
                <a:off x="29592" y="36324"/>
                <a:ext cx="6210424" cy="2326241"/>
              </a:xfrm>
              <a:prstGeom prst="rect">
                <a:avLst/>
              </a:prstGeom>
            </p:spPr>
          </p:pic>
        </p:grpSp>
        <p:sp>
          <p:nvSpPr>
            <p:cNvPr id="5" name="矩形 4"/>
            <p:cNvSpPr/>
            <p:nvPr userDrawn="1"/>
          </p:nvSpPr>
          <p:spPr>
            <a:xfrm>
              <a:off x="335360" y="274638"/>
              <a:ext cx="11665296" cy="6437273"/>
            </a:xfrm>
            <a:prstGeom prst="rect">
              <a:avLst/>
            </a:prstGeom>
            <a:solidFill>
              <a:schemeClr val="bg1"/>
            </a:solidFill>
            <a:ln>
              <a:noFill/>
            </a:ln>
          </p:spPr>
          <p:style>
            <a:lnRef idx="1">
              <a:schemeClr val="accent1"/>
            </a:lnRef>
            <a:fillRef idx="1">
              <a:schemeClr val="accent1"/>
            </a:fillRef>
            <a:effectRef idx="1">
              <a:schemeClr val="accent1"/>
            </a:effectRef>
            <a:fontRef idx="minor">
              <a:schemeClr val="lt1"/>
            </a:fontRef>
          </p:style>
          <p:txBody>
            <a:bodyPr rtlCol="0" anchor="ctr"/>
            <a:lstStyle/>
            <a:p>
              <a:pPr algn="ctr"/>
              <a:endParaRPr lang="zh-TW" altLang="en-US"/>
            </a:p>
          </p:txBody>
        </p:sp>
        <p:pic>
          <p:nvPicPr>
            <p:cNvPr id="9" name="圖片 8"/>
            <p:cNvPicPr>
              <a:picLocks noChangeAspect="1"/>
            </p:cNvPicPr>
            <p:nvPr userDrawn="1"/>
          </p:nvPicPr>
          <p:blipFill>
            <a:blip r:embed="rId4"/>
            <a:stretch>
              <a:fillRect/>
            </a:stretch>
          </p:blipFill>
          <p:spPr>
            <a:xfrm>
              <a:off x="407368" y="6335132"/>
              <a:ext cx="1656184" cy="360093"/>
            </a:xfrm>
            <a:prstGeom prst="rect">
              <a:avLst/>
            </a:prstGeom>
          </p:spPr>
        </p:pic>
        <p:pic>
          <p:nvPicPr>
            <p:cNvPr id="10" name="圖片 9"/>
            <p:cNvPicPr>
              <a:picLocks noChangeAspect="1"/>
            </p:cNvPicPr>
            <p:nvPr userDrawn="1"/>
          </p:nvPicPr>
          <p:blipFill>
            <a:blip r:embed="rId5"/>
            <a:stretch>
              <a:fillRect/>
            </a:stretch>
          </p:blipFill>
          <p:spPr>
            <a:xfrm>
              <a:off x="10400058" y="6360688"/>
              <a:ext cx="1456582" cy="326500"/>
            </a:xfrm>
            <a:prstGeom prst="rect">
              <a:avLst/>
            </a:prstGeom>
          </p:spPr>
        </p:pic>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a:prstGeom prst="rect">
            <a:avLst/>
          </a:prstGeom>
        </p:spPr>
        <p:txBody>
          <a:bodyPr anchor="t"/>
          <a:lstStyle>
            <a:lvl1pPr algn="l">
              <a:defRPr sz="4000" b="1" cap="all">
                <a:uFillTx/>
              </a:defRPr>
            </a:lvl1pPr>
          </a:lstStyle>
          <a:p>
            <a:r>
              <a:rPr lang="zh-TW" altLang="en-US" dirty="0">
                <a:uFillTx/>
              </a:rPr>
              <a:t>按一下以編輯母片標題樣式</a:t>
            </a:r>
          </a:p>
        </p:txBody>
      </p:sp>
      <p:sp>
        <p:nvSpPr>
          <p:cNvPr id="3" name="文字版面配置區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uFillTx/>
              </a:defRPr>
            </a:lvl1pPr>
            <a:lvl2pPr marL="457200" indent="0">
              <a:buNone/>
              <a:defRPr sz="1800">
                <a:solidFill>
                  <a:schemeClr val="tx1">
                    <a:tint val="75000"/>
                  </a:schemeClr>
                </a:solidFill>
                <a:uFillTx/>
              </a:defRPr>
            </a:lvl2pPr>
            <a:lvl3pPr marL="914400" indent="0">
              <a:buNone/>
              <a:defRPr sz="1600">
                <a:solidFill>
                  <a:schemeClr val="tx1">
                    <a:tint val="75000"/>
                  </a:schemeClr>
                </a:solidFill>
                <a:uFillTx/>
              </a:defRPr>
            </a:lvl3pPr>
            <a:lvl4pPr marL="1371600" indent="0">
              <a:buNone/>
              <a:defRPr sz="1400">
                <a:solidFill>
                  <a:schemeClr val="tx1">
                    <a:tint val="75000"/>
                  </a:schemeClr>
                </a:solidFill>
                <a:uFillTx/>
              </a:defRPr>
            </a:lvl4pPr>
            <a:lvl5pPr marL="1828800" indent="0">
              <a:buNone/>
              <a:defRPr sz="1400">
                <a:solidFill>
                  <a:schemeClr val="tx1">
                    <a:tint val="75000"/>
                  </a:schemeClr>
                </a:solidFill>
                <a:uFillTx/>
              </a:defRPr>
            </a:lvl5pPr>
            <a:lvl6pPr marL="2286000" indent="0">
              <a:buNone/>
              <a:defRPr sz="1400">
                <a:solidFill>
                  <a:schemeClr val="tx1">
                    <a:tint val="75000"/>
                  </a:schemeClr>
                </a:solidFill>
                <a:uFillTx/>
              </a:defRPr>
            </a:lvl6pPr>
            <a:lvl7pPr marL="2743200" indent="0">
              <a:buNone/>
              <a:defRPr sz="1400">
                <a:solidFill>
                  <a:schemeClr val="tx1">
                    <a:tint val="75000"/>
                  </a:schemeClr>
                </a:solidFill>
                <a:uFillTx/>
              </a:defRPr>
            </a:lvl7pPr>
            <a:lvl8pPr marL="3200400" indent="0">
              <a:buNone/>
              <a:defRPr sz="1400">
                <a:solidFill>
                  <a:schemeClr val="tx1">
                    <a:tint val="75000"/>
                  </a:schemeClr>
                </a:solidFill>
                <a:uFillTx/>
              </a:defRPr>
            </a:lvl8pPr>
            <a:lvl9pPr marL="3657600" indent="0">
              <a:buNone/>
              <a:defRPr sz="1400">
                <a:solidFill>
                  <a:schemeClr val="tx1">
                    <a:tint val="75000"/>
                  </a:schemeClr>
                </a:solidFill>
                <a:uFillTx/>
              </a:defRPr>
            </a:lvl9pPr>
          </a:lstStyle>
          <a:p>
            <a:pPr lvl="0"/>
            <a:r>
              <a:rPr lang="zh-TW" altLang="en-US" dirty="0">
                <a:uFillTx/>
              </a:rPr>
              <a:t>按一下以編輯母片文字樣式</a:t>
            </a:r>
          </a:p>
        </p:txBody>
      </p:sp>
      <p:sp>
        <p:nvSpPr>
          <p:cNvPr id="7" name="投影片編號版面配置區 6"/>
          <p:cNvSpPr>
            <a:spLocks noGrp="1"/>
          </p:cNvSpPr>
          <p:nvPr>
            <p:ph type="sldNum" sz="quarter" idx="12"/>
          </p:nvPr>
        </p:nvSpPr>
        <p:spPr>
          <a:xfrm>
            <a:off x="4673600" y="6381329"/>
            <a:ext cx="2844800" cy="365125"/>
          </a:xfrm>
        </p:spPr>
        <p:txBody>
          <a:bodyPr/>
          <a:lstStyle>
            <a:lvl1pPr algn="ctr">
              <a:defRPr>
                <a:uFillTx/>
              </a:defRPr>
            </a:lvl1pPr>
          </a:lstStyle>
          <a:p>
            <a:fld id="{A3F9C97D-5F8E-411D-83E0-3679C5DC3289}" type="slidenum">
              <a:rPr lang="zh-TW" altLang="en-US" smtClean="0">
                <a:uFillTx/>
              </a:rPr>
              <a:pPr/>
              <a:t>‹#›</a:t>
            </a:fld>
            <a:endParaRPr lang="zh-TW" altLang="en-US" dirty="0">
              <a:uFillTx/>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1143000"/>
          </a:xfrm>
          <a:prstGeom prst="rect">
            <a:avLst/>
          </a:prstGeom>
        </p:spPr>
        <p:txBody>
          <a:bodyPr/>
          <a:lstStyle/>
          <a:p>
            <a:r>
              <a:rPr lang="zh-TW" altLang="en-US" dirty="0">
                <a:uFillTx/>
              </a:rPr>
              <a:t>按一下以編輯母片標題樣式</a:t>
            </a:r>
          </a:p>
        </p:txBody>
      </p:sp>
      <p:sp>
        <p:nvSpPr>
          <p:cNvPr id="3" name="內容版面配置區 2"/>
          <p:cNvSpPr>
            <a:spLocks noGrp="1"/>
          </p:cNvSpPr>
          <p:nvPr>
            <p:ph sz="half" idx="1"/>
          </p:nvPr>
        </p:nvSpPr>
        <p:spPr>
          <a:xfrm>
            <a:off x="609600" y="1600201"/>
            <a:ext cx="5384800" cy="4525963"/>
          </a:xfrm>
          <a:prstGeom prst="rect">
            <a:avLst/>
          </a:prstGeom>
        </p:spPr>
        <p:txBody>
          <a:bodyPr/>
          <a:lstStyle>
            <a:lvl1pPr>
              <a:defRPr sz="2800">
                <a:uFillTx/>
              </a:defRPr>
            </a:lvl1pPr>
            <a:lvl2pPr>
              <a:defRPr sz="2400">
                <a:uFillTx/>
              </a:defRPr>
            </a:lvl2pPr>
            <a:lvl3pPr>
              <a:defRPr sz="2000">
                <a:uFillTx/>
              </a:defRPr>
            </a:lvl3pPr>
            <a:lvl4pPr>
              <a:defRPr sz="1800">
                <a:uFillTx/>
              </a:defRPr>
            </a:lvl4pPr>
            <a:lvl5pPr>
              <a:defRPr sz="1800">
                <a:uFillTx/>
              </a:defRPr>
            </a:lvl5pPr>
            <a:lvl6pPr>
              <a:defRPr sz="1800">
                <a:uFillTx/>
              </a:defRPr>
            </a:lvl6pPr>
            <a:lvl7pPr>
              <a:defRPr sz="1800">
                <a:uFillTx/>
              </a:defRPr>
            </a:lvl7pPr>
            <a:lvl8pPr>
              <a:defRPr sz="1800">
                <a:uFillTx/>
              </a:defRPr>
            </a:lvl8pPr>
            <a:lvl9pPr>
              <a:defRPr sz="1800">
                <a:uFillTx/>
              </a:defRPr>
            </a:lvl9pPr>
          </a:lstStyle>
          <a:p>
            <a:pPr lvl="0"/>
            <a:r>
              <a:rPr lang="zh-TW" altLang="en-US" dirty="0">
                <a:uFillTx/>
              </a:rPr>
              <a:t>按一下以編輯母片文字樣式</a:t>
            </a:r>
          </a:p>
          <a:p>
            <a:pPr lvl="1"/>
            <a:r>
              <a:rPr lang="zh-TW" altLang="en-US" dirty="0">
                <a:uFillTx/>
              </a:rPr>
              <a:t>第二層</a:t>
            </a:r>
          </a:p>
          <a:p>
            <a:pPr lvl="2"/>
            <a:r>
              <a:rPr lang="zh-TW" altLang="en-US" dirty="0">
                <a:uFillTx/>
              </a:rPr>
              <a:t>第三層</a:t>
            </a:r>
          </a:p>
          <a:p>
            <a:pPr lvl="3"/>
            <a:r>
              <a:rPr lang="zh-TW" altLang="en-US" dirty="0">
                <a:uFillTx/>
              </a:rPr>
              <a:t>第四層</a:t>
            </a:r>
          </a:p>
          <a:p>
            <a:pPr lvl="4"/>
            <a:r>
              <a:rPr lang="zh-TW" altLang="en-US" dirty="0">
                <a:uFillTx/>
              </a:rPr>
              <a:t>第五層</a:t>
            </a:r>
          </a:p>
        </p:txBody>
      </p:sp>
      <p:sp>
        <p:nvSpPr>
          <p:cNvPr id="4" name="內容版面配置區 3"/>
          <p:cNvSpPr>
            <a:spLocks noGrp="1"/>
          </p:cNvSpPr>
          <p:nvPr>
            <p:ph sz="half" idx="2"/>
          </p:nvPr>
        </p:nvSpPr>
        <p:spPr>
          <a:xfrm>
            <a:off x="6197600" y="1600201"/>
            <a:ext cx="5384800" cy="4525963"/>
          </a:xfrm>
          <a:prstGeom prst="rect">
            <a:avLst/>
          </a:prstGeom>
        </p:spPr>
        <p:txBody>
          <a:bodyPr/>
          <a:lstStyle>
            <a:lvl1pPr>
              <a:defRPr sz="2800">
                <a:uFillTx/>
              </a:defRPr>
            </a:lvl1pPr>
            <a:lvl2pPr>
              <a:defRPr sz="2400">
                <a:uFillTx/>
              </a:defRPr>
            </a:lvl2pPr>
            <a:lvl3pPr>
              <a:defRPr sz="2000">
                <a:uFillTx/>
              </a:defRPr>
            </a:lvl3pPr>
            <a:lvl4pPr>
              <a:defRPr sz="1800">
                <a:uFillTx/>
              </a:defRPr>
            </a:lvl4pPr>
            <a:lvl5pPr>
              <a:defRPr sz="1800">
                <a:uFillTx/>
              </a:defRPr>
            </a:lvl5pPr>
            <a:lvl6pPr>
              <a:defRPr sz="1800">
                <a:uFillTx/>
              </a:defRPr>
            </a:lvl6pPr>
            <a:lvl7pPr>
              <a:defRPr sz="1800">
                <a:uFillTx/>
              </a:defRPr>
            </a:lvl7pPr>
            <a:lvl8pPr>
              <a:defRPr sz="1800">
                <a:uFillTx/>
              </a:defRPr>
            </a:lvl8pPr>
            <a:lvl9pPr>
              <a:defRPr sz="1800">
                <a:uFillTx/>
              </a:defRPr>
            </a:lvl9pPr>
          </a:lstStyle>
          <a:p>
            <a:pPr lvl="0"/>
            <a:r>
              <a:rPr lang="zh-TW" altLang="en-US" dirty="0">
                <a:uFillTx/>
              </a:rPr>
              <a:t>按一下以編輯母片文字樣式</a:t>
            </a:r>
          </a:p>
          <a:p>
            <a:pPr lvl="1"/>
            <a:r>
              <a:rPr lang="zh-TW" altLang="en-US" dirty="0">
                <a:uFillTx/>
              </a:rPr>
              <a:t>第二層</a:t>
            </a:r>
          </a:p>
          <a:p>
            <a:pPr lvl="2"/>
            <a:r>
              <a:rPr lang="zh-TW" altLang="en-US" dirty="0">
                <a:uFillTx/>
              </a:rPr>
              <a:t>第三層</a:t>
            </a:r>
          </a:p>
          <a:p>
            <a:pPr lvl="3"/>
            <a:r>
              <a:rPr lang="zh-TW" altLang="en-US" dirty="0">
                <a:uFillTx/>
              </a:rPr>
              <a:t>第四層</a:t>
            </a:r>
          </a:p>
          <a:p>
            <a:pPr lvl="4"/>
            <a:r>
              <a:rPr lang="zh-TW" altLang="en-US" dirty="0">
                <a:uFillTx/>
              </a:rPr>
              <a:t>第五層</a:t>
            </a:r>
          </a:p>
        </p:txBody>
      </p:sp>
      <p:sp>
        <p:nvSpPr>
          <p:cNvPr id="7" name="投影片編號版面配置區 6"/>
          <p:cNvSpPr>
            <a:spLocks noGrp="1"/>
          </p:cNvSpPr>
          <p:nvPr>
            <p:ph type="sldNum" sz="quarter" idx="12"/>
          </p:nvPr>
        </p:nvSpPr>
        <p:spPr/>
        <p:txBody>
          <a:bodyPr/>
          <a:lstStyle>
            <a:lvl1pPr algn="ctr">
              <a:defRPr>
                <a:uFillTx/>
              </a:defRPr>
            </a:lvl1pPr>
          </a:lstStyle>
          <a:p>
            <a:fld id="{A3F9C97D-5F8E-411D-83E0-3679C5DC3289}" type="slidenum">
              <a:rPr lang="zh-TW" altLang="en-US" smtClean="0">
                <a:uFillTx/>
              </a:rPr>
              <a:pPr/>
              <a:t>‹#›</a:t>
            </a:fld>
            <a:endParaRPr lang="zh-TW" altLang="en-US" dirty="0">
              <a:uFillTx/>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1143000"/>
          </a:xfrm>
          <a:prstGeom prst="rect">
            <a:avLst/>
          </a:prstGeom>
        </p:spPr>
        <p:txBody>
          <a:bodyPr/>
          <a:lstStyle>
            <a:lvl1pPr>
              <a:defRPr>
                <a:uFillTx/>
              </a:defRPr>
            </a:lvl1pPr>
          </a:lstStyle>
          <a:p>
            <a:r>
              <a:rPr lang="zh-TW" altLang="en-US">
                <a:uFillTx/>
              </a:rPr>
              <a:t>按一下以編輯母片標題樣式</a:t>
            </a:r>
          </a:p>
        </p:txBody>
      </p:sp>
      <p:sp>
        <p:nvSpPr>
          <p:cNvPr id="3" name="文字版面配置區 2"/>
          <p:cNvSpPr>
            <a:spLocks noGrp="1"/>
          </p:cNvSpPr>
          <p:nvPr>
            <p:ph type="body" idx="1"/>
          </p:nvPr>
        </p:nvSpPr>
        <p:spPr>
          <a:xfrm>
            <a:off x="609600" y="1535113"/>
            <a:ext cx="5386917" cy="639762"/>
          </a:xfrm>
          <a:prstGeom prst="rect">
            <a:avLst/>
          </a:prstGeo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zh-TW" altLang="en-US">
                <a:uFillTx/>
              </a:rPr>
              <a:t>按一下以編輯母片文字樣式</a:t>
            </a:r>
          </a:p>
        </p:txBody>
      </p:sp>
      <p:sp>
        <p:nvSpPr>
          <p:cNvPr id="4" name="內容版面配置區 3"/>
          <p:cNvSpPr>
            <a:spLocks noGrp="1"/>
          </p:cNvSpPr>
          <p:nvPr>
            <p:ph sz="half" idx="2"/>
          </p:nvPr>
        </p:nvSpPr>
        <p:spPr>
          <a:xfrm>
            <a:off x="609600" y="2174875"/>
            <a:ext cx="5386917" cy="3951288"/>
          </a:xfrm>
          <a:prstGeom prst="rect">
            <a:avLst/>
          </a:prstGeom>
        </p:spPr>
        <p:txBody>
          <a:bodyPr/>
          <a:lstStyle>
            <a:lvl1pPr>
              <a:defRPr sz="2400">
                <a:uFillTx/>
              </a:defRPr>
            </a:lvl1pPr>
            <a:lvl2pPr>
              <a:defRPr sz="2000">
                <a:uFillTx/>
              </a:defRPr>
            </a:lvl2pPr>
            <a:lvl3pPr>
              <a:defRPr sz="1800">
                <a:uFillTx/>
              </a:defRPr>
            </a:lvl3pPr>
            <a:lvl4pPr>
              <a:defRPr sz="1600">
                <a:uFillTx/>
              </a:defRPr>
            </a:lvl4pPr>
            <a:lvl5pPr>
              <a:defRPr sz="1600">
                <a:uFillTx/>
              </a:defRPr>
            </a:lvl5pPr>
            <a:lvl6pPr>
              <a:defRPr sz="1600">
                <a:uFillTx/>
              </a:defRPr>
            </a:lvl6pPr>
            <a:lvl7pPr>
              <a:defRPr sz="1600">
                <a:uFillTx/>
              </a:defRPr>
            </a:lvl7pPr>
            <a:lvl8pPr>
              <a:defRPr sz="1600">
                <a:uFillTx/>
              </a:defRPr>
            </a:lvl8pPr>
            <a:lvl9pPr>
              <a:defRPr sz="1600">
                <a:uFillTx/>
              </a:defRPr>
            </a:lvl9pPr>
          </a:lstStyle>
          <a:p>
            <a:pPr lvl="0"/>
            <a:r>
              <a:rPr lang="zh-TW" altLang="en-US">
                <a:uFillTx/>
              </a:rPr>
              <a:t>按一下以編輯母片文字樣式</a:t>
            </a:r>
          </a:p>
          <a:p>
            <a:pPr lvl="1"/>
            <a:r>
              <a:rPr lang="zh-TW" altLang="en-US">
                <a:uFillTx/>
              </a:rPr>
              <a:t>第二層</a:t>
            </a:r>
          </a:p>
          <a:p>
            <a:pPr lvl="2"/>
            <a:r>
              <a:rPr lang="zh-TW" altLang="en-US">
                <a:uFillTx/>
              </a:rPr>
              <a:t>第三層</a:t>
            </a:r>
          </a:p>
          <a:p>
            <a:pPr lvl="3"/>
            <a:r>
              <a:rPr lang="zh-TW" altLang="en-US">
                <a:uFillTx/>
              </a:rPr>
              <a:t>第四層</a:t>
            </a:r>
          </a:p>
          <a:p>
            <a:pPr lvl="4"/>
            <a:r>
              <a:rPr lang="zh-TW" altLang="en-US">
                <a:uFillTx/>
              </a:rPr>
              <a:t>第五層</a:t>
            </a:r>
          </a:p>
        </p:txBody>
      </p:sp>
      <p:sp>
        <p:nvSpPr>
          <p:cNvPr id="5" name="文字版面配置區 4"/>
          <p:cNvSpPr>
            <a:spLocks noGrp="1"/>
          </p:cNvSpPr>
          <p:nvPr>
            <p:ph type="body" sz="quarter" idx="3"/>
          </p:nvPr>
        </p:nvSpPr>
        <p:spPr>
          <a:xfrm>
            <a:off x="6193368" y="1535113"/>
            <a:ext cx="5389033" cy="639762"/>
          </a:xfrm>
          <a:prstGeom prst="rect">
            <a:avLst/>
          </a:prstGeo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zh-TW" altLang="en-US">
                <a:uFillTx/>
              </a:rPr>
              <a:t>按一下以編輯母片文字樣式</a:t>
            </a:r>
          </a:p>
        </p:txBody>
      </p:sp>
      <p:sp>
        <p:nvSpPr>
          <p:cNvPr id="6" name="內容版面配置區 5"/>
          <p:cNvSpPr>
            <a:spLocks noGrp="1"/>
          </p:cNvSpPr>
          <p:nvPr>
            <p:ph sz="quarter" idx="4"/>
          </p:nvPr>
        </p:nvSpPr>
        <p:spPr>
          <a:xfrm>
            <a:off x="6193368" y="2174875"/>
            <a:ext cx="5389033" cy="3951288"/>
          </a:xfrm>
          <a:prstGeom prst="rect">
            <a:avLst/>
          </a:prstGeom>
        </p:spPr>
        <p:txBody>
          <a:bodyPr/>
          <a:lstStyle>
            <a:lvl1pPr>
              <a:defRPr sz="2400">
                <a:uFillTx/>
              </a:defRPr>
            </a:lvl1pPr>
            <a:lvl2pPr>
              <a:defRPr sz="2000">
                <a:uFillTx/>
              </a:defRPr>
            </a:lvl2pPr>
            <a:lvl3pPr>
              <a:defRPr sz="1800">
                <a:uFillTx/>
              </a:defRPr>
            </a:lvl3pPr>
            <a:lvl4pPr>
              <a:defRPr sz="1600">
                <a:uFillTx/>
              </a:defRPr>
            </a:lvl4pPr>
            <a:lvl5pPr>
              <a:defRPr sz="1600">
                <a:uFillTx/>
              </a:defRPr>
            </a:lvl5pPr>
            <a:lvl6pPr>
              <a:defRPr sz="1600">
                <a:uFillTx/>
              </a:defRPr>
            </a:lvl6pPr>
            <a:lvl7pPr>
              <a:defRPr sz="1600">
                <a:uFillTx/>
              </a:defRPr>
            </a:lvl7pPr>
            <a:lvl8pPr>
              <a:defRPr sz="1600">
                <a:uFillTx/>
              </a:defRPr>
            </a:lvl8pPr>
            <a:lvl9pPr>
              <a:defRPr sz="1600">
                <a:uFillTx/>
              </a:defRPr>
            </a:lvl9pPr>
          </a:lstStyle>
          <a:p>
            <a:pPr lvl="0"/>
            <a:r>
              <a:rPr lang="zh-TW" altLang="en-US">
                <a:uFillTx/>
              </a:rPr>
              <a:t>按一下以編輯母片文字樣式</a:t>
            </a:r>
          </a:p>
          <a:p>
            <a:pPr lvl="1"/>
            <a:r>
              <a:rPr lang="zh-TW" altLang="en-US">
                <a:uFillTx/>
              </a:rPr>
              <a:t>第二層</a:t>
            </a:r>
          </a:p>
          <a:p>
            <a:pPr lvl="2"/>
            <a:r>
              <a:rPr lang="zh-TW" altLang="en-US">
                <a:uFillTx/>
              </a:rPr>
              <a:t>第三層</a:t>
            </a:r>
          </a:p>
          <a:p>
            <a:pPr lvl="3"/>
            <a:r>
              <a:rPr lang="zh-TW" altLang="en-US">
                <a:uFillTx/>
              </a:rPr>
              <a:t>第四層</a:t>
            </a:r>
          </a:p>
          <a:p>
            <a:pPr lvl="4"/>
            <a:r>
              <a:rPr lang="zh-TW" altLang="en-US">
                <a:uFillTx/>
              </a:rPr>
              <a:t>第五層</a:t>
            </a:r>
          </a:p>
        </p:txBody>
      </p:sp>
      <p:sp>
        <p:nvSpPr>
          <p:cNvPr id="9" name="投影片編號版面配置區 8"/>
          <p:cNvSpPr>
            <a:spLocks noGrp="1"/>
          </p:cNvSpPr>
          <p:nvPr>
            <p:ph type="sldNum" sz="quarter" idx="12"/>
          </p:nvPr>
        </p:nvSpPr>
        <p:spPr/>
        <p:txBody>
          <a:bodyPr/>
          <a:lstStyle>
            <a:lvl1pPr algn="ctr">
              <a:defRPr>
                <a:uFillTx/>
              </a:defRPr>
            </a:lvl1pPr>
          </a:lstStyle>
          <a:p>
            <a:fld id="{A3F9C97D-5F8E-411D-83E0-3679C5DC3289}" type="slidenum">
              <a:rPr lang="zh-TW" altLang="en-US" smtClean="0">
                <a:uFillTx/>
              </a:rPr>
              <a:pPr/>
              <a:t>‹#›</a:t>
            </a:fld>
            <a:endParaRPr lang="zh-TW" altLang="en-US" dirty="0">
              <a:uFillTx/>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1143000"/>
          </a:xfrm>
          <a:prstGeom prst="rect">
            <a:avLst/>
          </a:prstGeom>
        </p:spPr>
        <p:txBody>
          <a:bodyPr/>
          <a:lstStyle/>
          <a:p>
            <a:r>
              <a:rPr lang="zh-TW" altLang="en-US">
                <a:uFillTx/>
              </a:rPr>
              <a:t>按一下以編輯母片標題樣式</a:t>
            </a:r>
          </a:p>
        </p:txBody>
      </p:sp>
      <p:sp>
        <p:nvSpPr>
          <p:cNvPr id="5" name="投影片編號版面配置區 4"/>
          <p:cNvSpPr>
            <a:spLocks noGrp="1"/>
          </p:cNvSpPr>
          <p:nvPr>
            <p:ph type="sldNum" sz="quarter" idx="12"/>
          </p:nvPr>
        </p:nvSpPr>
        <p:spPr/>
        <p:txBody>
          <a:bodyPr/>
          <a:lstStyle>
            <a:lvl1pPr algn="ctr">
              <a:defRPr>
                <a:uFillTx/>
              </a:defRPr>
            </a:lvl1pPr>
          </a:lstStyle>
          <a:p>
            <a:fld id="{A3F9C97D-5F8E-411D-83E0-3679C5DC3289}" type="slidenum">
              <a:rPr lang="zh-TW" altLang="en-US" smtClean="0">
                <a:uFillTx/>
              </a:rPr>
              <a:pPr/>
              <a:t>‹#›</a:t>
            </a:fld>
            <a:endParaRPr lang="zh-TW" altLang="en-US" dirty="0">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pPr algn="ctr"/>
            <a:fld id="{A3F9C97D-5F8E-411D-83E0-3679C5DC3289}" type="slidenum">
              <a:rPr lang="zh-TW" altLang="en-US" smtClean="0">
                <a:uFillTx/>
              </a:rPr>
              <a:pPr algn="ctr"/>
              <a:t>‹#›</a:t>
            </a:fld>
            <a:endParaRPr lang="zh-TW" altLang="en-US" dirty="0">
              <a:uFillTx/>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a:prstGeom prst="rect">
            <a:avLst/>
          </a:prstGeom>
        </p:spPr>
        <p:txBody>
          <a:bodyPr anchor="b"/>
          <a:lstStyle>
            <a:lvl1pPr algn="l">
              <a:defRPr sz="2000" b="1">
                <a:uFillTx/>
              </a:defRPr>
            </a:lvl1pPr>
          </a:lstStyle>
          <a:p>
            <a:r>
              <a:rPr lang="zh-TW" altLang="en-US" dirty="0">
                <a:uFillTx/>
              </a:rPr>
              <a:t>按一下以編輯母片標題樣式</a:t>
            </a:r>
          </a:p>
        </p:txBody>
      </p:sp>
      <p:sp>
        <p:nvSpPr>
          <p:cNvPr id="3" name="內容版面配置區 2"/>
          <p:cNvSpPr>
            <a:spLocks noGrp="1"/>
          </p:cNvSpPr>
          <p:nvPr>
            <p:ph idx="1"/>
          </p:nvPr>
        </p:nvSpPr>
        <p:spPr>
          <a:xfrm>
            <a:off x="4766733" y="273051"/>
            <a:ext cx="6815667" cy="5853113"/>
          </a:xfrm>
          <a:prstGeom prst="rect">
            <a:avLst/>
          </a:prstGeom>
        </p:spPr>
        <p:txBody>
          <a:bodyPr/>
          <a:lstStyle>
            <a:lvl1pPr>
              <a:defRPr sz="3200">
                <a:uFillTx/>
              </a:defRPr>
            </a:lvl1pPr>
            <a:lvl2pPr>
              <a:defRPr sz="2800">
                <a:uFillTx/>
              </a:defRPr>
            </a:lvl2pPr>
            <a:lvl3pPr>
              <a:defRPr sz="2400">
                <a:uFillTx/>
              </a:defRPr>
            </a:lvl3pPr>
            <a:lvl4pPr>
              <a:defRPr sz="2000">
                <a:uFillTx/>
              </a:defRPr>
            </a:lvl4pPr>
            <a:lvl5pPr>
              <a:defRPr sz="2000">
                <a:uFillTx/>
              </a:defRPr>
            </a:lvl5pPr>
            <a:lvl6pPr>
              <a:defRPr sz="2000">
                <a:uFillTx/>
              </a:defRPr>
            </a:lvl6pPr>
            <a:lvl7pPr>
              <a:defRPr sz="2000">
                <a:uFillTx/>
              </a:defRPr>
            </a:lvl7pPr>
            <a:lvl8pPr>
              <a:defRPr sz="2000">
                <a:uFillTx/>
              </a:defRPr>
            </a:lvl8pPr>
            <a:lvl9pPr>
              <a:defRPr sz="2000">
                <a:uFillTx/>
              </a:defRPr>
            </a:lvl9pPr>
          </a:lstStyle>
          <a:p>
            <a:pPr lvl="0"/>
            <a:r>
              <a:rPr lang="zh-TW" altLang="en-US" dirty="0">
                <a:uFillTx/>
              </a:rPr>
              <a:t>按一下以編輯母片文字樣式</a:t>
            </a:r>
          </a:p>
          <a:p>
            <a:pPr lvl="1"/>
            <a:r>
              <a:rPr lang="zh-TW" altLang="en-US" dirty="0">
                <a:uFillTx/>
              </a:rPr>
              <a:t>第二層</a:t>
            </a:r>
          </a:p>
          <a:p>
            <a:pPr lvl="2"/>
            <a:r>
              <a:rPr lang="zh-TW" altLang="en-US" dirty="0">
                <a:uFillTx/>
              </a:rPr>
              <a:t>第三層</a:t>
            </a:r>
          </a:p>
          <a:p>
            <a:pPr lvl="3"/>
            <a:r>
              <a:rPr lang="zh-TW" altLang="en-US" dirty="0">
                <a:uFillTx/>
              </a:rPr>
              <a:t>第四層</a:t>
            </a:r>
          </a:p>
          <a:p>
            <a:pPr lvl="4"/>
            <a:r>
              <a:rPr lang="zh-TW" altLang="en-US" dirty="0">
                <a:uFillTx/>
              </a:rPr>
              <a:t>第五層</a:t>
            </a:r>
          </a:p>
        </p:txBody>
      </p:sp>
      <p:sp>
        <p:nvSpPr>
          <p:cNvPr id="4" name="文字版面配置區 3"/>
          <p:cNvSpPr>
            <a:spLocks noGrp="1"/>
          </p:cNvSpPr>
          <p:nvPr>
            <p:ph type="body" sz="half" idx="2"/>
          </p:nvPr>
        </p:nvSpPr>
        <p:spPr>
          <a:xfrm>
            <a:off x="609601" y="1435101"/>
            <a:ext cx="4011084" cy="4691063"/>
          </a:xfrm>
          <a:prstGeom prst="rect">
            <a:avLst/>
          </a:prstGeom>
        </p:spPr>
        <p:txBody>
          <a:bodyPr/>
          <a:lstStyle>
            <a:lvl1pPr marL="0" indent="0">
              <a:buNone/>
              <a:defRPr sz="1400">
                <a:uFillTx/>
              </a:defRPr>
            </a:lvl1pPr>
            <a:lvl2pPr marL="457200" indent="0">
              <a:buNone/>
              <a:defRPr sz="1200">
                <a:uFillTx/>
              </a:defRPr>
            </a:lvl2pPr>
            <a:lvl3pPr marL="914400" indent="0">
              <a:buNone/>
              <a:defRPr sz="1000">
                <a:uFillTx/>
              </a:defRPr>
            </a:lvl3pPr>
            <a:lvl4pPr marL="1371600" indent="0">
              <a:buNone/>
              <a:defRPr sz="900">
                <a:uFillTx/>
              </a:defRPr>
            </a:lvl4pPr>
            <a:lvl5pPr marL="1828800" indent="0">
              <a:buNone/>
              <a:defRPr sz="900">
                <a:uFillTx/>
              </a:defRPr>
            </a:lvl5pPr>
            <a:lvl6pPr marL="2286000" indent="0">
              <a:buNone/>
              <a:defRPr sz="900">
                <a:uFillTx/>
              </a:defRPr>
            </a:lvl6pPr>
            <a:lvl7pPr marL="2743200" indent="0">
              <a:buNone/>
              <a:defRPr sz="900">
                <a:uFillTx/>
              </a:defRPr>
            </a:lvl7pPr>
            <a:lvl8pPr marL="3200400" indent="0">
              <a:buNone/>
              <a:defRPr sz="900">
                <a:uFillTx/>
              </a:defRPr>
            </a:lvl8pPr>
            <a:lvl9pPr marL="3657600" indent="0">
              <a:buNone/>
              <a:defRPr sz="900">
                <a:uFillTx/>
              </a:defRPr>
            </a:lvl9pPr>
          </a:lstStyle>
          <a:p>
            <a:pPr lvl="0"/>
            <a:r>
              <a:rPr lang="zh-TW" altLang="en-US" dirty="0">
                <a:uFillTx/>
              </a:rPr>
              <a:t>按一下以編輯母片文字樣式</a:t>
            </a:r>
          </a:p>
        </p:txBody>
      </p:sp>
      <p:sp>
        <p:nvSpPr>
          <p:cNvPr id="7" name="投影片編號版面配置區 6"/>
          <p:cNvSpPr>
            <a:spLocks noGrp="1"/>
          </p:cNvSpPr>
          <p:nvPr>
            <p:ph type="sldNum" sz="quarter" idx="12"/>
          </p:nvPr>
        </p:nvSpPr>
        <p:spPr/>
        <p:txBody>
          <a:bodyPr/>
          <a:lstStyle>
            <a:lvl1pPr algn="ctr">
              <a:defRPr>
                <a:uFillTx/>
              </a:defRPr>
            </a:lvl1pPr>
          </a:lstStyle>
          <a:p>
            <a:fld id="{A3F9C97D-5F8E-411D-83E0-3679C5DC3289}" type="slidenum">
              <a:rPr lang="zh-TW" altLang="en-US" smtClean="0">
                <a:uFillTx/>
              </a:rPr>
              <a:pPr/>
              <a:t>‹#›</a:t>
            </a:fld>
            <a:endParaRPr lang="zh-TW" altLang="en-US" dirty="0">
              <a:uFillTx/>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a:prstGeom prst="rect">
            <a:avLst/>
          </a:prstGeom>
        </p:spPr>
        <p:txBody>
          <a:bodyPr anchor="b"/>
          <a:lstStyle>
            <a:lvl1pPr algn="l">
              <a:defRPr sz="2000" b="1">
                <a:uFillTx/>
              </a:defRPr>
            </a:lvl1pPr>
          </a:lstStyle>
          <a:p>
            <a:r>
              <a:rPr lang="zh-TW" altLang="en-US">
                <a:uFillTx/>
              </a:rPr>
              <a:t>按一下以編輯母片標題樣式</a:t>
            </a:r>
          </a:p>
        </p:txBody>
      </p:sp>
      <p:sp>
        <p:nvSpPr>
          <p:cNvPr id="3" name="圖片版面配置區 2"/>
          <p:cNvSpPr>
            <a:spLocks noGrp="1"/>
          </p:cNvSpPr>
          <p:nvPr>
            <p:ph type="pic" idx="1"/>
          </p:nvPr>
        </p:nvSpPr>
        <p:spPr>
          <a:xfrm>
            <a:off x="2389717" y="612775"/>
            <a:ext cx="7315200" cy="4114800"/>
          </a:xfrm>
          <a:prstGeom prst="rect">
            <a:avLst/>
          </a:prstGeom>
        </p:spPr>
        <p:txBody>
          <a:bodyPr/>
          <a:lstStyle>
            <a:lvl1pPr marL="0" indent="0">
              <a:buNone/>
              <a:defRPr sz="3200">
                <a:uFillTx/>
              </a:defRPr>
            </a:lvl1pPr>
            <a:lvl2pPr marL="457200" indent="0">
              <a:buNone/>
              <a:defRPr sz="2800">
                <a:uFillTx/>
              </a:defRPr>
            </a:lvl2pPr>
            <a:lvl3pPr marL="914400" indent="0">
              <a:buNone/>
              <a:defRPr sz="2400">
                <a:uFillTx/>
              </a:defRPr>
            </a:lvl3pPr>
            <a:lvl4pPr marL="1371600" indent="0">
              <a:buNone/>
              <a:defRPr sz="2000">
                <a:uFillTx/>
              </a:defRPr>
            </a:lvl4pPr>
            <a:lvl5pPr marL="1828800" indent="0">
              <a:buNone/>
              <a:defRPr sz="2000">
                <a:uFillTx/>
              </a:defRPr>
            </a:lvl5pPr>
            <a:lvl6pPr marL="2286000" indent="0">
              <a:buNone/>
              <a:defRPr sz="2000">
                <a:uFillTx/>
              </a:defRPr>
            </a:lvl6pPr>
            <a:lvl7pPr marL="2743200" indent="0">
              <a:buNone/>
              <a:defRPr sz="2000">
                <a:uFillTx/>
              </a:defRPr>
            </a:lvl7pPr>
            <a:lvl8pPr marL="3200400" indent="0">
              <a:buNone/>
              <a:defRPr sz="2000">
                <a:uFillTx/>
              </a:defRPr>
            </a:lvl8pPr>
            <a:lvl9pPr marL="3657600" indent="0">
              <a:buNone/>
              <a:defRPr sz="2000">
                <a:uFillTx/>
              </a:defRPr>
            </a:lvl9pPr>
          </a:lstStyle>
          <a:p>
            <a:endParaRPr lang="zh-TW" altLang="en-US">
              <a:uFillTx/>
            </a:endParaRPr>
          </a:p>
        </p:txBody>
      </p:sp>
      <p:sp>
        <p:nvSpPr>
          <p:cNvPr id="4" name="文字版面配置區 3"/>
          <p:cNvSpPr>
            <a:spLocks noGrp="1"/>
          </p:cNvSpPr>
          <p:nvPr>
            <p:ph type="body" sz="half" idx="2"/>
          </p:nvPr>
        </p:nvSpPr>
        <p:spPr>
          <a:xfrm>
            <a:off x="2389717" y="5367338"/>
            <a:ext cx="7315200" cy="804862"/>
          </a:xfrm>
          <a:prstGeom prst="rect">
            <a:avLst/>
          </a:prstGeom>
        </p:spPr>
        <p:txBody>
          <a:bodyPr/>
          <a:lstStyle>
            <a:lvl1pPr marL="0" indent="0">
              <a:buNone/>
              <a:defRPr sz="1400">
                <a:uFillTx/>
              </a:defRPr>
            </a:lvl1pPr>
            <a:lvl2pPr marL="457200" indent="0">
              <a:buNone/>
              <a:defRPr sz="1200">
                <a:uFillTx/>
              </a:defRPr>
            </a:lvl2pPr>
            <a:lvl3pPr marL="914400" indent="0">
              <a:buNone/>
              <a:defRPr sz="1000">
                <a:uFillTx/>
              </a:defRPr>
            </a:lvl3pPr>
            <a:lvl4pPr marL="1371600" indent="0">
              <a:buNone/>
              <a:defRPr sz="900">
                <a:uFillTx/>
              </a:defRPr>
            </a:lvl4pPr>
            <a:lvl5pPr marL="1828800" indent="0">
              <a:buNone/>
              <a:defRPr sz="900">
                <a:uFillTx/>
              </a:defRPr>
            </a:lvl5pPr>
            <a:lvl6pPr marL="2286000" indent="0">
              <a:buNone/>
              <a:defRPr sz="900">
                <a:uFillTx/>
              </a:defRPr>
            </a:lvl6pPr>
            <a:lvl7pPr marL="2743200" indent="0">
              <a:buNone/>
              <a:defRPr sz="900">
                <a:uFillTx/>
              </a:defRPr>
            </a:lvl7pPr>
            <a:lvl8pPr marL="3200400" indent="0">
              <a:buNone/>
              <a:defRPr sz="900">
                <a:uFillTx/>
              </a:defRPr>
            </a:lvl8pPr>
            <a:lvl9pPr marL="3657600" indent="0">
              <a:buNone/>
              <a:defRPr sz="900">
                <a:uFillTx/>
              </a:defRPr>
            </a:lvl9pPr>
          </a:lstStyle>
          <a:p>
            <a:pPr lvl="0"/>
            <a:r>
              <a:rPr lang="zh-TW" altLang="en-US">
                <a:uFillTx/>
              </a:rPr>
              <a:t>按一下以編輯母片文字樣式</a:t>
            </a:r>
          </a:p>
        </p:txBody>
      </p:sp>
      <p:sp>
        <p:nvSpPr>
          <p:cNvPr id="7" name="投影片編號版面配置區 6"/>
          <p:cNvSpPr>
            <a:spLocks noGrp="1"/>
          </p:cNvSpPr>
          <p:nvPr>
            <p:ph type="sldNum" sz="quarter" idx="12"/>
          </p:nvPr>
        </p:nvSpPr>
        <p:spPr/>
        <p:txBody>
          <a:bodyPr/>
          <a:lstStyle>
            <a:lvl1pPr algn="ctr">
              <a:defRPr>
                <a:uFillTx/>
              </a:defRPr>
            </a:lvl1pPr>
          </a:lstStyle>
          <a:p>
            <a:fld id="{A3F9C97D-5F8E-411D-83E0-3679C5DC3289}" type="slidenum">
              <a:rPr lang="zh-TW" altLang="en-US" smtClean="0">
                <a:uFillTx/>
              </a:rPr>
              <a:pPr/>
              <a:t>‹#›</a:t>
            </a:fld>
            <a:endParaRPr lang="zh-TW" altLang="en-US" dirty="0">
              <a:uFillTx/>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群組 8"/>
          <p:cNvGrpSpPr/>
          <p:nvPr userDrawn="1"/>
        </p:nvGrpSpPr>
        <p:grpSpPr>
          <a:xfrm>
            <a:off x="0" y="1"/>
            <a:ext cx="12192000" cy="6857999"/>
            <a:chOff x="0" y="1"/>
            <a:chExt cx="12192000" cy="6857999"/>
          </a:xfrm>
        </p:grpSpPr>
        <p:grpSp>
          <p:nvGrpSpPr>
            <p:cNvPr id="10" name="群組 9"/>
            <p:cNvGrpSpPr/>
            <p:nvPr userDrawn="1"/>
          </p:nvGrpSpPr>
          <p:grpSpPr>
            <a:xfrm>
              <a:off x="0" y="1"/>
              <a:ext cx="12192000" cy="6857999"/>
              <a:chOff x="0" y="1"/>
              <a:chExt cx="12192000" cy="6857999"/>
            </a:xfrm>
          </p:grpSpPr>
          <p:pic>
            <p:nvPicPr>
              <p:cNvPr id="14" name="圖片 1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0" y="1"/>
                <a:ext cx="12192000" cy="6857999"/>
              </a:xfrm>
              <a:prstGeom prst="rect">
                <a:avLst/>
              </a:prstGeom>
            </p:spPr>
          </p:pic>
          <p:pic>
            <p:nvPicPr>
              <p:cNvPr id="15" name="圖片 14"/>
              <p:cNvPicPr>
                <a:picLocks noChangeAspect="1"/>
              </p:cNvPicPr>
              <p:nvPr userDrawn="1"/>
            </p:nvPicPr>
            <p:blipFill>
              <a:blip r:embed="rId15"/>
              <a:stretch>
                <a:fillRect/>
              </a:stretch>
            </p:blipFill>
            <p:spPr>
              <a:xfrm>
                <a:off x="29592" y="36324"/>
                <a:ext cx="6210424" cy="2326241"/>
              </a:xfrm>
              <a:prstGeom prst="rect">
                <a:avLst/>
              </a:prstGeom>
            </p:spPr>
          </p:pic>
        </p:grpSp>
        <p:sp>
          <p:nvSpPr>
            <p:cNvPr id="11" name="矩形 10"/>
            <p:cNvSpPr/>
            <p:nvPr userDrawn="1"/>
          </p:nvSpPr>
          <p:spPr>
            <a:xfrm>
              <a:off x="335360" y="274638"/>
              <a:ext cx="11665296" cy="6437273"/>
            </a:xfrm>
            <a:prstGeom prst="rect">
              <a:avLst/>
            </a:prstGeom>
            <a:solidFill>
              <a:schemeClr val="bg1"/>
            </a:solidFill>
            <a:ln>
              <a:noFill/>
            </a:ln>
          </p:spPr>
          <p:style>
            <a:lnRef idx="1">
              <a:schemeClr val="accent1"/>
            </a:lnRef>
            <a:fillRef idx="1">
              <a:schemeClr val="accent1"/>
            </a:fillRef>
            <a:effectRef idx="1">
              <a:schemeClr val="accent1"/>
            </a:effectRef>
            <a:fontRef idx="minor">
              <a:schemeClr val="lt1"/>
            </a:fontRef>
          </p:style>
          <p:txBody>
            <a:bodyPr rtlCol="0" anchor="ctr"/>
            <a:lstStyle/>
            <a:p>
              <a:pPr algn="ctr"/>
              <a:endParaRPr lang="zh-TW" altLang="en-US"/>
            </a:p>
          </p:txBody>
        </p:sp>
        <p:pic>
          <p:nvPicPr>
            <p:cNvPr id="12" name="圖片 11"/>
            <p:cNvPicPr>
              <a:picLocks noChangeAspect="1"/>
            </p:cNvPicPr>
            <p:nvPr userDrawn="1"/>
          </p:nvPicPr>
          <p:blipFill>
            <a:blip r:embed="rId16"/>
            <a:stretch>
              <a:fillRect/>
            </a:stretch>
          </p:blipFill>
          <p:spPr>
            <a:xfrm>
              <a:off x="407368" y="6335132"/>
              <a:ext cx="1656184" cy="360093"/>
            </a:xfrm>
            <a:prstGeom prst="rect">
              <a:avLst/>
            </a:prstGeom>
          </p:spPr>
        </p:pic>
        <p:pic>
          <p:nvPicPr>
            <p:cNvPr id="13" name="圖片 12"/>
            <p:cNvPicPr>
              <a:picLocks noChangeAspect="1"/>
            </p:cNvPicPr>
            <p:nvPr userDrawn="1"/>
          </p:nvPicPr>
          <p:blipFill>
            <a:blip r:embed="rId17"/>
            <a:stretch>
              <a:fillRect/>
            </a:stretch>
          </p:blipFill>
          <p:spPr>
            <a:xfrm>
              <a:off x="10400058" y="6360688"/>
              <a:ext cx="1456582" cy="326500"/>
            </a:xfrm>
            <a:prstGeom prst="rect">
              <a:avLst/>
            </a:prstGeom>
          </p:spPr>
        </p:pic>
      </p:grpSp>
      <p:sp>
        <p:nvSpPr>
          <p:cNvPr id="6" name="投影片編號版面配置區 5"/>
          <p:cNvSpPr>
            <a:spLocks noGrp="1"/>
          </p:cNvSpPr>
          <p:nvPr>
            <p:ph type="sldNum" sz="quarter" idx="4"/>
          </p:nvPr>
        </p:nvSpPr>
        <p:spPr>
          <a:xfrm>
            <a:off x="5879976" y="6341375"/>
            <a:ext cx="432048" cy="365125"/>
          </a:xfrm>
          <a:prstGeom prst="rect">
            <a:avLst/>
          </a:prstGeom>
        </p:spPr>
        <p:txBody>
          <a:bodyPr vert="horz" lIns="91440" tIns="45720" rIns="91440" bIns="45720" rtlCol="0" anchor="ctr"/>
          <a:lstStyle>
            <a:lvl1pPr algn="ctr">
              <a:defRPr sz="1200">
                <a:solidFill>
                  <a:schemeClr val="tx1">
                    <a:tint val="75000"/>
                  </a:schemeClr>
                </a:solidFill>
                <a:uFillTx/>
              </a:defRPr>
            </a:lvl1pPr>
          </a:lstStyle>
          <a:p>
            <a:fld id="{A3F9C97D-5F8E-411D-83E0-3679C5DC3289}" type="slidenum">
              <a:rPr lang="zh-TW" altLang="en-US" smtClean="0">
                <a:uFillTx/>
              </a:rPr>
              <a:pPr/>
              <a:t>‹#›</a:t>
            </a:fld>
            <a:endParaRPr lang="zh-TW" altLang="en-US" dirty="0">
              <a:uFillTx/>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Lst>
  <p:hf hdr="0" ftr="0" dt="0"/>
  <p:txStyles>
    <p:titleStyle>
      <a:lvl1pPr algn="ctr" defTabSz="914400" rtl="0" eaLnBrk="1" latinLnBrk="0" hangingPunct="1">
        <a:spcBef>
          <a:spcPct val="0"/>
        </a:spcBef>
        <a:buNone/>
        <a:defRPr sz="4400" kern="1200">
          <a:solidFill>
            <a:schemeClr val="tx1"/>
          </a:solidFill>
          <a:uFillTx/>
          <a:latin typeface="微軟正黑體" panose="020B0604030504040204" pitchFamily="34" charset="-120"/>
          <a:ea typeface="微軟正黑體" panose="020B0604030504040204" pitchFamily="34" charset="-120"/>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uFillTx/>
          <a:latin typeface="微軟正黑體" panose="020B0604030504040204" pitchFamily="34" charset="-120"/>
          <a:ea typeface="微軟正黑體" panose="020B0604030504040204" pitchFamily="34" charset="-120"/>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uFillTx/>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uFillTx/>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uFillTx/>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uFillTx/>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uFillTx/>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uFillTx/>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uFillTx/>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uFillTx/>
          <a:latin typeface="+mn-lt"/>
          <a:ea typeface="+mn-ea"/>
          <a:cs typeface="+mn-cs"/>
        </a:defRPr>
      </a:lvl9pPr>
    </p:bodyStyle>
    <p:otherStyle>
      <a:defPPr>
        <a:defRPr lang="zh-TW">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teams.microsoft.com/l/meetup-join/19:c7b1151a81294c6fa77760dc270879de@thread.tacv2/1620893218445?context=%7B%22Tid%22:%2273ffe322-3a8c-4d1c-936d-665676f559aa%22,%22Oid%22:%22b1645cf7-81d6-43d6-a2c0-957caac0a9e5%22%7D" TargetMode="External"/><Relationship Id="rId2" Type="http://schemas.openxmlformats.org/officeDocument/2006/relationships/hyperlink" Target="https://id.taipei/tpcd/about/taipeipass-app" TargetMode="External"/><Relationship Id="rId1" Type="http://schemas.openxmlformats.org/officeDocument/2006/relationships/slideLayout" Target="../slideLayouts/slideLayout2.xml"/><Relationship Id="rId5" Type="http://schemas.openxmlformats.org/officeDocument/2006/relationships/hyperlink" Target="https://forms.gle/x9sUiEyyczfyEXpN6" TargetMode="External"/><Relationship Id="rId4" Type="http://schemas.openxmlformats.org/officeDocument/2006/relationships/hyperlink" Target="https://teams.microsoft.com/l/meetup-join/19:beadb1422a3b4c698156cb64b787038f@thread.tacv2/1620821598741?context=%7B%22Tid%22:%2273ffe322-3a8c-4d1c-936d-665676f559aa%22,%22Oid%22:%22b1645cf7-81d6-43d6-a2c0-957caac0a9e5%22%7D"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3"/>
          <p:cNvSpPr>
            <a:spLocks noGrp="1"/>
          </p:cNvSpPr>
          <p:nvPr>
            <p:ph type="sldNum" sz="quarter" idx="12"/>
          </p:nvPr>
        </p:nvSpPr>
        <p:spPr>
          <a:xfrm>
            <a:off x="5231904" y="6412333"/>
            <a:ext cx="2133600" cy="365125"/>
          </a:xfrm>
        </p:spPr>
        <p:txBody>
          <a:bodyPr/>
          <a:lstStyle/>
          <a:p>
            <a:fld id="{54474FD7-5977-40BB-BC26-D60DA8B0FF24}" type="slidenum">
              <a:rPr lang="en-US" altLang="zh-TW" smtClean="0"/>
              <a:t>1</a:t>
            </a:fld>
            <a:endParaRPr lang="zh-TW" altLang="en-US" dirty="0">
              <a:uFillTx/>
            </a:endParaRPr>
          </a:p>
        </p:txBody>
      </p:sp>
      <p:sp>
        <p:nvSpPr>
          <p:cNvPr id="7" name="標題 3">
            <a:extLst>
              <a:ext uri="{FF2B5EF4-FFF2-40B4-BE49-F238E27FC236}">
                <a16:creationId xmlns:a16="http://schemas.microsoft.com/office/drawing/2014/main" id="{BE0B957B-7CA4-4A98-BD7E-15195A1FD990}"/>
              </a:ext>
            </a:extLst>
          </p:cNvPr>
          <p:cNvSpPr>
            <a:spLocks noGrp="1"/>
          </p:cNvSpPr>
          <p:nvPr>
            <p:ph type="ctrTitle"/>
          </p:nvPr>
        </p:nvSpPr>
        <p:spPr>
          <a:xfrm>
            <a:off x="623392" y="836712"/>
            <a:ext cx="11064949" cy="936104"/>
          </a:xfrm>
        </p:spPr>
        <p:txBody>
          <a:bodyPr/>
          <a:lstStyle/>
          <a:p>
            <a:pPr>
              <a:spcBef>
                <a:spcPts val="1200"/>
              </a:spcBef>
              <a:spcAft>
                <a:spcPts val="1200"/>
              </a:spcAft>
              <a:tabLst>
                <a:tab pos="457200" algn="l"/>
                <a:tab pos="914400" algn="l"/>
                <a:tab pos="1828800" algn="l"/>
                <a:tab pos="2743200" algn="l"/>
                <a:tab pos="5108575" algn="l"/>
              </a:tabLst>
            </a:pPr>
            <a:r>
              <a:rPr lang="zh-TW" altLang="en-US" b="1" kern="100" dirty="0">
                <a:cs typeface="Calibri" panose="020F0502020204030204" pitchFamily="34" charset="0"/>
              </a:rPr>
              <a:t>臺北市產業發展獎勵補助計畫</a:t>
            </a:r>
            <a:endParaRPr lang="zh-TW" altLang="en-US" sz="4000" b="1" dirty="0">
              <a:solidFill>
                <a:schemeClr val="tx2"/>
              </a:solidFill>
              <a:effectLst/>
              <a:latin typeface="微軟正黑體" panose="020B0604030504040204" pitchFamily="34" charset="-120"/>
              <a:cs typeface="Arial" panose="020B0604020202020204" pitchFamily="34" charset="0"/>
            </a:endParaRPr>
          </a:p>
        </p:txBody>
      </p:sp>
      <p:sp>
        <p:nvSpPr>
          <p:cNvPr id="9" name="副標題 4">
            <a:extLst>
              <a:ext uri="{FF2B5EF4-FFF2-40B4-BE49-F238E27FC236}">
                <a16:creationId xmlns:a16="http://schemas.microsoft.com/office/drawing/2014/main" id="{FD8CB45F-2645-44C4-B9EC-51A0C2BFC995}"/>
              </a:ext>
            </a:extLst>
          </p:cNvPr>
          <p:cNvSpPr txBox="1">
            <a:spLocks/>
          </p:cNvSpPr>
          <p:nvPr/>
        </p:nvSpPr>
        <p:spPr bwMode="auto">
          <a:xfrm>
            <a:off x="5291770" y="3201929"/>
            <a:ext cx="1728192" cy="643253"/>
          </a:xfrm>
          <a:prstGeom prst="rect">
            <a:avLst/>
          </a:prstGeom>
          <a:noFill/>
          <a:ln>
            <a:noFill/>
          </a:ln>
          <a:effec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Clr>
                <a:srgbClr val="1B34B1"/>
              </a:buClr>
              <a:buSzPct val="80000"/>
              <a:buFont typeface="Wingdings" pitchFamily="2" charset="2"/>
              <a:buNone/>
              <a:defRPr kumimoji="1" sz="2400" b="0">
                <a:solidFill>
                  <a:srgbClr val="000000"/>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1pPr>
            <a:lvl2pPr marL="742950" indent="-285750" algn="l" rtl="0" eaLnBrk="0" fontAlgn="base" hangingPunct="0">
              <a:spcBef>
                <a:spcPct val="20000"/>
              </a:spcBef>
              <a:spcAft>
                <a:spcPct val="0"/>
              </a:spcAft>
              <a:buBlip>
                <a:blip r:embed="rId3"/>
              </a:buBlip>
              <a:defRPr kumimoji="1" sz="20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2pPr>
            <a:lvl3pPr marL="1143000" indent="-228600" algn="l" rtl="0" eaLnBrk="0" fontAlgn="base" hangingPunct="0">
              <a:spcBef>
                <a:spcPct val="20000"/>
              </a:spcBef>
              <a:spcAft>
                <a:spcPct val="0"/>
              </a:spcAft>
              <a:buChar char="•"/>
              <a:defRPr kumimoji="1" sz="16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3pPr>
            <a:lvl4pPr marL="1600200" indent="-228600" algn="l" rtl="0" eaLnBrk="0" fontAlgn="base" hangingPunct="0">
              <a:spcBef>
                <a:spcPct val="20000"/>
              </a:spcBef>
              <a:spcAft>
                <a:spcPct val="0"/>
              </a:spcAft>
              <a:buChar char="–"/>
              <a:defRPr kumimoji="1" sz="14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4pPr>
            <a:lvl5pPr marL="2057400" indent="-228600" algn="l" rtl="0" eaLnBrk="0" fontAlgn="base" hangingPunct="0">
              <a:spcBef>
                <a:spcPct val="20000"/>
              </a:spcBef>
              <a:spcAft>
                <a:spcPct val="0"/>
              </a:spcAft>
              <a:buChar char="»"/>
              <a:defRPr kumimoji="1" sz="12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5pPr>
            <a:lvl6pPr marL="25146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6pPr>
            <a:lvl7pPr marL="29718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7pPr>
            <a:lvl8pPr marL="34290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8pPr>
            <a:lvl9pPr marL="38862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9pPr>
          </a:lstStyle>
          <a:p>
            <a:pPr algn="l" fontAlgn="ctr"/>
            <a:r>
              <a:rPr lang="zh-TW" altLang="en-US" sz="2800" b="1" dirty="0" smtClean="0">
                <a:solidFill>
                  <a:schemeClr val="tx2"/>
                </a:solidFill>
                <a:effectLst/>
                <a:latin typeface="微軟正黑體" panose="020B0604030504040204" pitchFamily="34" charset="-120"/>
                <a:cs typeface="Arial" panose="020B0604020202020204" pitchFamily="34" charset="0"/>
              </a:rPr>
              <a:t>結案簡報</a:t>
            </a:r>
            <a:endParaRPr lang="en-US" altLang="zh-TW" sz="2800" b="1" dirty="0">
              <a:solidFill>
                <a:schemeClr val="tx2"/>
              </a:solidFill>
              <a:effectLst/>
              <a:latin typeface="微軟正黑體" panose="020B0604030504040204" pitchFamily="34" charset="-120"/>
              <a:cs typeface="Arial" panose="020B0604020202020204" pitchFamily="34" charset="0"/>
            </a:endParaRPr>
          </a:p>
        </p:txBody>
      </p:sp>
      <p:sp>
        <p:nvSpPr>
          <p:cNvPr id="2" name="矩形 1">
            <a:extLst>
              <a:ext uri="{FF2B5EF4-FFF2-40B4-BE49-F238E27FC236}">
                <a16:creationId xmlns:a16="http://schemas.microsoft.com/office/drawing/2014/main" id="{6621B9CF-7D0E-4911-98FC-3E603C548A24}"/>
              </a:ext>
            </a:extLst>
          </p:cNvPr>
          <p:cNvSpPr/>
          <p:nvPr/>
        </p:nvSpPr>
        <p:spPr>
          <a:xfrm>
            <a:off x="4095022" y="2142148"/>
            <a:ext cx="3877985" cy="646331"/>
          </a:xfrm>
          <a:prstGeom prst="rect">
            <a:avLst/>
          </a:prstGeom>
        </p:spPr>
        <p:txBody>
          <a:bodyPr wrap="none">
            <a:spAutoFit/>
          </a:bodyPr>
          <a:lstStyle/>
          <a:p>
            <a:r>
              <a:rPr lang="zh-TW" altLang="zh-TW" sz="3600" b="1" dirty="0">
                <a:solidFill>
                  <a:schemeClr val="tx2"/>
                </a:solidFill>
                <a:latin typeface="微軟正黑體" panose="020B0604030504040204" pitchFamily="34" charset="-120"/>
                <a:ea typeface="微軟正黑體" panose="020B0604030504040204" pitchFamily="34" charset="-120"/>
                <a:cs typeface="Arial" panose="020B0604020202020204" pitchFamily="34" charset="0"/>
              </a:rPr>
              <a:t>○○○○○○計</a:t>
            </a:r>
            <a:r>
              <a:rPr lang="zh-TW" altLang="en-US" sz="3600" b="1" dirty="0">
                <a:solidFill>
                  <a:schemeClr val="tx2"/>
                </a:solidFill>
                <a:latin typeface="微軟正黑體" panose="020B0604030504040204" pitchFamily="34" charset="-120"/>
                <a:ea typeface="微軟正黑體" panose="020B0604030504040204" pitchFamily="34" charset="-120"/>
                <a:cs typeface="Arial" panose="020B0604020202020204" pitchFamily="34" charset="0"/>
              </a:rPr>
              <a:t>畫</a:t>
            </a:r>
            <a:endParaRPr lang="zh-TW" altLang="en-US" sz="3600" dirty="0">
              <a:latin typeface="微軟正黑體" panose="020B0604030504040204" pitchFamily="34" charset="-120"/>
              <a:ea typeface="微軟正黑體" panose="020B0604030504040204" pitchFamily="34" charset="-120"/>
            </a:endParaRPr>
          </a:p>
        </p:txBody>
      </p:sp>
      <p:sp>
        <p:nvSpPr>
          <p:cNvPr id="3" name="矩形 2">
            <a:extLst>
              <a:ext uri="{FF2B5EF4-FFF2-40B4-BE49-F238E27FC236}">
                <a16:creationId xmlns:a16="http://schemas.microsoft.com/office/drawing/2014/main" id="{8836A458-6062-42BE-888D-E07F2B7E26B3}"/>
              </a:ext>
            </a:extLst>
          </p:cNvPr>
          <p:cNvSpPr/>
          <p:nvPr/>
        </p:nvSpPr>
        <p:spPr>
          <a:xfrm>
            <a:off x="1991544" y="4258632"/>
            <a:ext cx="9145016" cy="1169551"/>
          </a:xfrm>
          <a:prstGeom prst="rect">
            <a:avLst/>
          </a:prstGeom>
        </p:spPr>
        <p:txBody>
          <a:bodyPr wrap="square">
            <a:spAutoFit/>
          </a:bodyPr>
          <a:lstStyle/>
          <a:p>
            <a:pPr>
              <a:spcBef>
                <a:spcPts val="300"/>
              </a:spcBef>
              <a:spcAft>
                <a:spcPts val="300"/>
              </a:spcAft>
            </a:pPr>
            <a:r>
              <a:rPr lang="zh-TW" altLang="en-US" sz="2000" b="1" dirty="0">
                <a:latin typeface="Arial" panose="020B0604020202020204" pitchFamily="34" charset="0"/>
                <a:ea typeface="微軟正黑體" panose="020B0604030504040204" pitchFamily="34" charset="-120"/>
                <a:cs typeface="Arial" panose="020B0604020202020204" pitchFamily="34" charset="0"/>
              </a:rPr>
              <a:t>申請人：</a:t>
            </a:r>
            <a:r>
              <a:rPr lang="zh-TW"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dirty="0">
                <a:solidFill>
                  <a:schemeClr val="tx2"/>
                </a:solidFill>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公司／商</a:t>
            </a:r>
            <a:r>
              <a:rPr lang="en-US"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a:t>
            </a:r>
            <a:r>
              <a:rPr lang="zh-TW" altLang="en-US" sz="2000" b="1" dirty="0">
                <a:solidFill>
                  <a:schemeClr val="tx2"/>
                </a:solidFill>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行</a:t>
            </a:r>
            <a:r>
              <a:rPr lang="en-US"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a:t>
            </a:r>
            <a:r>
              <a:rPr lang="zh-TW" altLang="en-US" sz="2000" b="1" dirty="0">
                <a:solidFill>
                  <a:schemeClr val="tx2"/>
                </a:solidFill>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號</a:t>
            </a:r>
            <a:endParaRPr lang="en-US"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endParaRPr>
          </a:p>
          <a:p>
            <a:pPr>
              <a:spcBef>
                <a:spcPts val="300"/>
              </a:spcBef>
              <a:spcAft>
                <a:spcPts val="300"/>
              </a:spcAft>
            </a:pPr>
            <a:r>
              <a:rPr lang="zh-TW" altLang="en-US" sz="2000" b="1" dirty="0">
                <a:latin typeface="Arial" panose="020B0604020202020204" pitchFamily="34" charset="0"/>
                <a:ea typeface="微軟正黑體" panose="020B0604030504040204" pitchFamily="34" charset="-120"/>
                <a:cs typeface="Arial" panose="020B0604020202020204" pitchFamily="34" charset="0"/>
              </a:rPr>
              <a:t>計畫執行期間：</a:t>
            </a:r>
            <a:r>
              <a:rPr lang="zh-TW"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dirty="0">
                <a:latin typeface="Arial" panose="020B0604020202020204" pitchFamily="34" charset="0"/>
                <a:ea typeface="微軟正黑體" panose="020B0604030504040204" pitchFamily="34" charset="-120"/>
                <a:cs typeface="Arial" panose="020B0604020202020204" pitchFamily="34" charset="0"/>
              </a:rPr>
              <a:t>年</a:t>
            </a:r>
            <a:r>
              <a:rPr lang="zh-TW"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dirty="0">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 </a:t>
            </a:r>
            <a:r>
              <a:rPr lang="zh-TW" altLang="en-US" sz="2000" b="1" dirty="0">
                <a:latin typeface="Arial" panose="020B0604020202020204" pitchFamily="34" charset="0"/>
                <a:ea typeface="微軟正黑體" panose="020B0604030504040204" pitchFamily="34" charset="-120"/>
                <a:cs typeface="Arial" panose="020B0604020202020204" pitchFamily="34" charset="0"/>
              </a:rPr>
              <a:t>月</a:t>
            </a:r>
            <a:r>
              <a:rPr lang="zh-TW"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en-US" altLang="zh-TW" sz="2000" b="1" dirty="0">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 </a:t>
            </a:r>
            <a:r>
              <a:rPr lang="zh-TW" altLang="en-US" sz="2000" b="1" dirty="0">
                <a:latin typeface="Arial" panose="020B0604020202020204" pitchFamily="34" charset="0"/>
                <a:ea typeface="微軟正黑體" panose="020B0604030504040204" pitchFamily="34" charset="-120"/>
                <a:cs typeface="Arial" panose="020B0604020202020204" pitchFamily="34" charset="0"/>
              </a:rPr>
              <a:t>日至</a:t>
            </a:r>
            <a:r>
              <a:rPr lang="zh-TW"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dirty="0">
                <a:latin typeface="Arial" panose="020B0604020202020204" pitchFamily="34" charset="0"/>
                <a:ea typeface="微軟正黑體" panose="020B0604030504040204" pitchFamily="34" charset="-120"/>
                <a:cs typeface="Arial" panose="020B0604020202020204" pitchFamily="34" charset="0"/>
              </a:rPr>
              <a:t>年</a:t>
            </a:r>
            <a:r>
              <a:rPr lang="en-US" altLang="zh-TW" sz="2000" b="1" dirty="0">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 </a:t>
            </a:r>
            <a:r>
              <a:rPr lang="zh-TW"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dirty="0">
                <a:latin typeface="Arial" panose="020B0604020202020204" pitchFamily="34" charset="0"/>
                <a:ea typeface="微軟正黑體" panose="020B0604030504040204" pitchFamily="34" charset="-120"/>
                <a:cs typeface="Arial" panose="020B0604020202020204" pitchFamily="34" charset="0"/>
              </a:rPr>
              <a:t>月</a:t>
            </a:r>
            <a:r>
              <a:rPr lang="zh-TW"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dirty="0">
                <a:latin typeface="Arial" panose="020B0604020202020204" pitchFamily="34" charset="0"/>
                <a:ea typeface="微軟正黑體" panose="020B0604030504040204" pitchFamily="34" charset="-120"/>
                <a:cs typeface="Arial" panose="020B0604020202020204" pitchFamily="34" charset="0"/>
              </a:rPr>
              <a:t>日（共</a:t>
            </a:r>
            <a:r>
              <a:rPr lang="zh-TW"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dirty="0">
                <a:latin typeface="Arial" panose="020B0604020202020204" pitchFamily="34" charset="0"/>
                <a:ea typeface="微軟正黑體" panose="020B0604030504040204" pitchFamily="34" charset="-120"/>
                <a:cs typeface="Arial" panose="020B0604020202020204" pitchFamily="34" charset="0"/>
              </a:rPr>
              <a:t>個月）</a:t>
            </a:r>
            <a:endParaRPr lang="en-US" altLang="zh-TW" sz="2000" b="1" dirty="0">
              <a:latin typeface="Arial" panose="020B0604020202020204" pitchFamily="34" charset="0"/>
              <a:ea typeface="微軟正黑體" panose="020B0604030504040204" pitchFamily="34" charset="-120"/>
              <a:cs typeface="Arial" panose="020B0604020202020204" pitchFamily="34" charset="0"/>
            </a:endParaRPr>
          </a:p>
          <a:p>
            <a:pPr>
              <a:spcBef>
                <a:spcPts val="300"/>
              </a:spcBef>
              <a:spcAft>
                <a:spcPts val="300"/>
              </a:spcAft>
            </a:pPr>
            <a:r>
              <a:rPr lang="zh-TW" altLang="en-US" sz="2000" b="1" dirty="0">
                <a:latin typeface="Arial" panose="020B0604020202020204" pitchFamily="34" charset="0"/>
                <a:ea typeface="微軟正黑體" panose="020B0604030504040204" pitchFamily="34" charset="-120"/>
                <a:cs typeface="Arial" panose="020B0604020202020204" pitchFamily="34" charset="0"/>
              </a:rPr>
              <a:t>報告人／職稱：</a:t>
            </a:r>
            <a:r>
              <a:rPr lang="zh-TW"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zh-TW" altLang="en-US" sz="2000"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zh-TW" altLang="zh-TW" sz="2000"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endParaRPr lang="en-US" altLang="zh-TW" sz="2000" b="1" dirty="0">
              <a:latin typeface="Arial" panose="020B0604020202020204" pitchFamily="34" charset="0"/>
              <a:ea typeface="微軟正黑體" panose="020B0604030504040204" pitchFamily="34" charset="-120"/>
              <a:cs typeface="Arial" panose="020B0604020202020204" pitchFamily="34" charset="0"/>
            </a:endParaRPr>
          </a:p>
        </p:txBody>
      </p:sp>
      <p:sp>
        <p:nvSpPr>
          <p:cNvPr id="10" name="矩形 9">
            <a:extLst>
              <a:ext uri="{FF2B5EF4-FFF2-40B4-BE49-F238E27FC236}">
                <a16:creationId xmlns:a16="http://schemas.microsoft.com/office/drawing/2014/main" id="{B455CF5A-BAC8-401E-9BD8-6F38A04F8924}"/>
              </a:ext>
            </a:extLst>
          </p:cNvPr>
          <p:cNvSpPr/>
          <p:nvPr/>
        </p:nvSpPr>
        <p:spPr>
          <a:xfrm>
            <a:off x="5015880" y="6043001"/>
            <a:ext cx="2729374" cy="369332"/>
          </a:xfrm>
          <a:prstGeom prst="rect">
            <a:avLst/>
          </a:prstGeom>
        </p:spPr>
        <p:txBody>
          <a:bodyPr wrap="square">
            <a:spAutoFit/>
          </a:bodyPr>
          <a:lstStyle/>
          <a:p>
            <a:pPr>
              <a:spcBef>
                <a:spcPts val="300"/>
              </a:spcBef>
              <a:spcAft>
                <a:spcPts val="300"/>
              </a:spcAft>
            </a:pPr>
            <a:r>
              <a:rPr lang="zh-TW" altLang="zh-TW"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zh-TW" altLang="en-US" b="1" dirty="0">
                <a:latin typeface="Arial" panose="020B0604020202020204" pitchFamily="34" charset="0"/>
                <a:ea typeface="微軟正黑體" panose="020B0604030504040204" pitchFamily="34" charset="-120"/>
                <a:cs typeface="Arial" panose="020B0604020202020204" pitchFamily="34" charset="0"/>
              </a:rPr>
              <a:t>年</a:t>
            </a:r>
            <a:r>
              <a:rPr lang="zh-TW" altLang="zh-TW"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zh-TW" altLang="en-US" b="1" dirty="0">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 </a:t>
            </a:r>
            <a:r>
              <a:rPr lang="zh-TW" altLang="en-US" b="1" dirty="0">
                <a:latin typeface="Arial" panose="020B0604020202020204" pitchFamily="34" charset="0"/>
                <a:ea typeface="微軟正黑體" panose="020B0604030504040204" pitchFamily="34" charset="-120"/>
                <a:cs typeface="Arial" panose="020B0604020202020204" pitchFamily="34" charset="0"/>
              </a:rPr>
              <a:t>月</a:t>
            </a:r>
            <a:r>
              <a:rPr lang="zh-TW" altLang="zh-TW" b="1" dirty="0">
                <a:solidFill>
                  <a:schemeClr val="tx2"/>
                </a:solidFill>
                <a:latin typeface="Arial" panose="020B0604020202020204" pitchFamily="34" charset="0"/>
                <a:ea typeface="微軟正黑體" panose="020B0604030504040204" pitchFamily="34" charset="-120"/>
                <a:cs typeface="Arial" panose="020B0604020202020204" pitchFamily="34" charset="0"/>
              </a:rPr>
              <a:t>○○</a:t>
            </a:r>
            <a:r>
              <a:rPr lang="en-US" altLang="zh-TW" b="1" dirty="0">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 </a:t>
            </a:r>
            <a:r>
              <a:rPr lang="zh-TW" altLang="en-US" b="1" dirty="0">
                <a:latin typeface="Arial" panose="020B0604020202020204" pitchFamily="34" charset="0"/>
                <a:ea typeface="微軟正黑體" panose="020B0604030504040204" pitchFamily="34" charset="-120"/>
                <a:cs typeface="Arial" panose="020B0604020202020204" pitchFamily="34" charset="0"/>
              </a:rPr>
              <a:t>日</a:t>
            </a:r>
            <a:endParaRPr lang="en-US" altLang="zh-TW" b="1" dirty="0">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302704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22B988A3-68BF-4D48-9E84-05F6CF636B17}"/>
              </a:ext>
            </a:extLst>
          </p:cNvPr>
          <p:cNvSpPr>
            <a:spLocks noGrp="1"/>
          </p:cNvSpPr>
          <p:nvPr>
            <p:ph type="sldNum" sz="quarter" idx="12"/>
          </p:nvPr>
        </p:nvSpPr>
        <p:spPr/>
        <p:txBody>
          <a:bodyPr/>
          <a:lstStyle/>
          <a:p>
            <a:pPr algn="ctr"/>
            <a:fld id="{A3F9C97D-5F8E-411D-83E0-3679C5DC3289}" type="slidenum">
              <a:rPr lang="zh-TW" altLang="en-US" smtClean="0">
                <a:uFillTx/>
              </a:rPr>
              <a:pPr algn="ctr"/>
              <a:t>10</a:t>
            </a:fld>
            <a:endParaRPr lang="zh-TW" altLang="en-US" dirty="0">
              <a:uFillTx/>
            </a:endParaRPr>
          </a:p>
        </p:txBody>
      </p:sp>
      <p:sp>
        <p:nvSpPr>
          <p:cNvPr id="3" name="內容版面配置區 2">
            <a:extLst>
              <a:ext uri="{FF2B5EF4-FFF2-40B4-BE49-F238E27FC236}">
                <a16:creationId xmlns:a16="http://schemas.microsoft.com/office/drawing/2014/main" id="{D492533B-F743-4FE7-BA86-20189607EE6B}"/>
              </a:ext>
            </a:extLst>
          </p:cNvPr>
          <p:cNvSpPr txBox="1">
            <a:spLocks/>
          </p:cNvSpPr>
          <p:nvPr/>
        </p:nvSpPr>
        <p:spPr bwMode="auto">
          <a:xfrm>
            <a:off x="623392" y="332656"/>
            <a:ext cx="11280576" cy="484829"/>
          </a:xfrm>
          <a:prstGeom prst="rect">
            <a:avLst/>
          </a:prstGeom>
          <a:noFill/>
          <a:ln>
            <a:noFill/>
          </a:ln>
          <a:effectLst/>
        </p:spPr>
        <p:txBody>
          <a:bodyPr vert="horz" wrap="square" lIns="18000" tIns="10800" rIns="18000" bIns="10800" numCol="1" anchor="t" anchorCtr="0" compatLnSpc="1">
            <a:prstTxWarp prst="textNoShape">
              <a:avLst/>
            </a:prstTxWarp>
          </a:bodyPr>
          <a:lstStyle>
            <a:lvl1pPr marL="342900" indent="-342900" algn="l" rtl="0" eaLnBrk="0" fontAlgn="base" hangingPunct="0">
              <a:spcBef>
                <a:spcPct val="20000"/>
              </a:spcBef>
              <a:spcAft>
                <a:spcPct val="0"/>
              </a:spcAft>
              <a:buClr>
                <a:srgbClr val="1B34B1"/>
              </a:buClr>
              <a:buSzPct val="80000"/>
              <a:buFont typeface="Wingdings" panose="05000000000000000000" pitchFamily="2" charset="2"/>
              <a:buChar char="p"/>
              <a:defRPr kumimoji="1" sz="2400" b="1">
                <a:solidFill>
                  <a:schemeClr val="accent2"/>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1pPr>
            <a:lvl2pPr marL="742950" indent="-285750" algn="l" rtl="0" eaLnBrk="0" fontAlgn="base" hangingPunct="0">
              <a:spcBef>
                <a:spcPct val="20000"/>
              </a:spcBef>
              <a:spcAft>
                <a:spcPct val="0"/>
              </a:spcAft>
              <a:buBlip>
                <a:blip r:embed="rId2"/>
              </a:buBlip>
              <a:defRPr kumimoji="1" sz="20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2pPr>
            <a:lvl3pPr marL="1143000" indent="-228600" algn="l" rtl="0" eaLnBrk="0" fontAlgn="base" hangingPunct="0">
              <a:spcBef>
                <a:spcPct val="20000"/>
              </a:spcBef>
              <a:spcAft>
                <a:spcPct val="0"/>
              </a:spcAft>
              <a:buChar char="•"/>
              <a:defRPr kumimoji="1" sz="16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3pPr>
            <a:lvl4pPr marL="1600200" indent="-228600" algn="l" rtl="0" eaLnBrk="0" fontAlgn="base" hangingPunct="0">
              <a:spcBef>
                <a:spcPct val="20000"/>
              </a:spcBef>
              <a:spcAft>
                <a:spcPct val="0"/>
              </a:spcAft>
              <a:buChar char="–"/>
              <a:defRPr kumimoji="1" sz="14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4pPr>
            <a:lvl5pPr marL="2057400" indent="-228600" algn="l" rtl="0" eaLnBrk="0" fontAlgn="base" hangingPunct="0">
              <a:spcBef>
                <a:spcPct val="20000"/>
              </a:spcBef>
              <a:spcAft>
                <a:spcPct val="0"/>
              </a:spcAft>
              <a:buChar char="»"/>
              <a:defRPr kumimoji="1" sz="12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5pPr>
            <a:lvl6pPr marL="25146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6pPr>
            <a:lvl7pPr marL="29718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7pPr>
            <a:lvl8pPr marL="34290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8pPr>
            <a:lvl9pPr marL="38862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9pPr>
          </a:lstStyle>
          <a:p>
            <a:pPr marL="0" indent="0">
              <a:spcBef>
                <a:spcPts val="0"/>
              </a:spcBef>
              <a:spcAft>
                <a:spcPts val="0"/>
              </a:spcAft>
              <a:buClrTx/>
              <a:buNone/>
            </a:pPr>
            <a:r>
              <a:rPr lang="en-US" altLang="zh-TW" dirty="0" smtClean="0">
                <a:solidFill>
                  <a:schemeClr val="tx1"/>
                </a:solidFill>
                <a:effectLst/>
                <a:latin typeface="微軟正黑體" panose="020B0604030504040204" pitchFamily="34" charset="-120"/>
              </a:rPr>
              <a:t>(</a:t>
            </a:r>
            <a:r>
              <a:rPr lang="zh-TW" altLang="en-US" dirty="0">
                <a:solidFill>
                  <a:schemeClr val="tx1"/>
                </a:solidFill>
                <a:effectLst/>
                <a:latin typeface="微軟正黑體" panose="020B0604030504040204" pitchFamily="34" charset="-120"/>
              </a:rPr>
              <a:t>四</a:t>
            </a:r>
            <a:r>
              <a:rPr lang="en-US" altLang="zh-TW" dirty="0" smtClean="0">
                <a:solidFill>
                  <a:schemeClr val="tx1"/>
                </a:solidFill>
                <a:effectLst/>
                <a:latin typeface="微軟正黑體" panose="020B0604030504040204" pitchFamily="34" charset="-120"/>
              </a:rPr>
              <a:t>)</a:t>
            </a:r>
            <a:r>
              <a:rPr lang="zh-TW" altLang="en-US" dirty="0">
                <a:solidFill>
                  <a:schemeClr val="tx1"/>
                </a:solidFill>
                <a:effectLst/>
                <a:latin typeface="微軟正黑體" panose="020B0604030504040204" pitchFamily="34" charset="-120"/>
              </a:rPr>
              <a:t>、成果效益檢討</a:t>
            </a:r>
            <a:endParaRPr lang="en-US" altLang="zh-TW" dirty="0">
              <a:solidFill>
                <a:schemeClr val="tx1"/>
              </a:solidFill>
              <a:effectLst/>
              <a:latin typeface="微軟正黑體" panose="020B0604030504040204" pitchFamily="34" charset="-120"/>
            </a:endParaRPr>
          </a:p>
        </p:txBody>
      </p:sp>
      <p:sp>
        <p:nvSpPr>
          <p:cNvPr id="5" name="矩形 4">
            <a:extLst>
              <a:ext uri="{FF2B5EF4-FFF2-40B4-BE49-F238E27FC236}">
                <a16:creationId xmlns:a16="http://schemas.microsoft.com/office/drawing/2014/main" id="{3C459EDC-4033-4EC2-B76D-FA4E92802331}"/>
              </a:ext>
            </a:extLst>
          </p:cNvPr>
          <p:cNvSpPr/>
          <p:nvPr/>
        </p:nvSpPr>
        <p:spPr>
          <a:xfrm>
            <a:off x="623392" y="844916"/>
            <a:ext cx="11130979" cy="923330"/>
          </a:xfrm>
          <a:prstGeom prst="rect">
            <a:avLst/>
          </a:prstGeom>
          <a:solidFill>
            <a:srgbClr val="FCD5B5"/>
          </a:solidFill>
          <a:ln>
            <a:solidFill>
              <a:schemeClr val="tx1"/>
            </a:solidFill>
          </a:ln>
        </p:spPr>
        <p:txBody>
          <a:bodyPr wrap="square">
            <a:spAutoFit/>
          </a:bodyPr>
          <a:lstStyle/>
          <a:p>
            <a:r>
              <a:rPr lang="en-US" altLang="zh-TW" dirty="0"/>
              <a:t>(1)</a:t>
            </a:r>
            <a:r>
              <a:rPr lang="zh-TW" altLang="zh-TW" dirty="0"/>
              <a:t>預期成果效益請參考「查核點及預定進度表」、「預期效益與社會回饋」。</a:t>
            </a:r>
            <a:r>
              <a:rPr lang="en-US" altLang="zh-TW" dirty="0"/>
              <a:t> </a:t>
            </a:r>
            <a:endParaRPr lang="zh-TW" altLang="zh-TW" dirty="0"/>
          </a:p>
          <a:p>
            <a:r>
              <a:rPr lang="en-US" altLang="zh-TW" dirty="0"/>
              <a:t>(2)</a:t>
            </a:r>
            <a:r>
              <a:rPr lang="zh-TW" altLang="zh-TW" dirty="0"/>
              <a:t>實際達成情形：說明成果、預期效益與社會回饋達成程度。</a:t>
            </a:r>
          </a:p>
          <a:p>
            <a:r>
              <a:rPr lang="en-US" altLang="zh-TW" dirty="0"/>
              <a:t>(3)</a:t>
            </a:r>
            <a:r>
              <a:rPr lang="zh-TW" altLang="zh-TW" dirty="0"/>
              <a:t>差異分析：詳述「預期成果效益」與「實際達成情形」二者差異發生之原因。</a:t>
            </a:r>
            <a:endParaRPr lang="zh-TW" altLang="zh-TW" b="1" kern="100" dirty="0">
              <a:latin typeface="微軟正黑體" panose="020B0604030504040204" pitchFamily="34" charset="-120"/>
              <a:ea typeface="微軟正黑體" panose="020B0604030504040204" pitchFamily="34" charset="-120"/>
            </a:endParaRPr>
          </a:p>
        </p:txBody>
      </p:sp>
      <p:graphicFrame>
        <p:nvGraphicFramePr>
          <p:cNvPr id="6" name="表格 5">
            <a:extLst>
              <a:ext uri="{FF2B5EF4-FFF2-40B4-BE49-F238E27FC236}">
                <a16:creationId xmlns:a16="http://schemas.microsoft.com/office/drawing/2014/main" id="{A9248708-CAEB-4F11-B902-EC1A07A8DFBD}"/>
              </a:ext>
            </a:extLst>
          </p:cNvPr>
          <p:cNvGraphicFramePr>
            <a:graphicFrameLocks noGrp="1"/>
          </p:cNvGraphicFramePr>
          <p:nvPr>
            <p:extLst>
              <p:ext uri="{D42A27DB-BD31-4B8C-83A1-F6EECF244321}">
                <p14:modId xmlns:p14="http://schemas.microsoft.com/office/powerpoint/2010/main" val="1760037502"/>
              </p:ext>
            </p:extLst>
          </p:nvPr>
        </p:nvGraphicFramePr>
        <p:xfrm>
          <a:off x="593131" y="1841066"/>
          <a:ext cx="11161240" cy="3474720"/>
        </p:xfrm>
        <a:graphic>
          <a:graphicData uri="http://schemas.openxmlformats.org/drawingml/2006/table">
            <a:tbl>
              <a:tblPr firstRow="1" bandRow="1">
                <a:tableStyleId>{5C22544A-7EE6-4342-B048-85BDC9FD1C3A}</a:tableStyleId>
              </a:tblPr>
              <a:tblGrid>
                <a:gridCol w="458127">
                  <a:extLst>
                    <a:ext uri="{9D8B030D-6E8A-4147-A177-3AD203B41FA5}">
                      <a16:colId xmlns:a16="http://schemas.microsoft.com/office/drawing/2014/main" val="37021945"/>
                    </a:ext>
                  </a:extLst>
                </a:gridCol>
                <a:gridCol w="2092414">
                  <a:extLst>
                    <a:ext uri="{9D8B030D-6E8A-4147-A177-3AD203B41FA5}">
                      <a16:colId xmlns:a16="http://schemas.microsoft.com/office/drawing/2014/main" val="2528810155"/>
                    </a:ext>
                  </a:extLst>
                </a:gridCol>
                <a:gridCol w="2160240">
                  <a:extLst>
                    <a:ext uri="{9D8B030D-6E8A-4147-A177-3AD203B41FA5}">
                      <a16:colId xmlns:a16="http://schemas.microsoft.com/office/drawing/2014/main" val="3787953459"/>
                    </a:ext>
                  </a:extLst>
                </a:gridCol>
                <a:gridCol w="2623954">
                  <a:extLst>
                    <a:ext uri="{9D8B030D-6E8A-4147-A177-3AD203B41FA5}">
                      <a16:colId xmlns:a16="http://schemas.microsoft.com/office/drawing/2014/main" val="36917792"/>
                    </a:ext>
                  </a:extLst>
                </a:gridCol>
                <a:gridCol w="3826505">
                  <a:extLst>
                    <a:ext uri="{9D8B030D-6E8A-4147-A177-3AD203B41FA5}">
                      <a16:colId xmlns:a16="http://schemas.microsoft.com/office/drawing/2014/main" val="3259193138"/>
                    </a:ext>
                  </a:extLst>
                </a:gridCol>
              </a:tblGrid>
              <a:tr h="370840">
                <a:tc>
                  <a:txBody>
                    <a:bodyPr/>
                    <a:lstStyle/>
                    <a:p>
                      <a:pPr algn="ctr"/>
                      <a:r>
                        <a:rPr lang="zh-TW" altLang="en-US" dirty="0">
                          <a:latin typeface="微軟正黑體" panose="020B0604030504040204" pitchFamily="34" charset="-120"/>
                          <a:ea typeface="微軟正黑體" panose="020B0604030504040204" pitchFamily="34" charset="-120"/>
                        </a:rPr>
                        <a:t>項次</a:t>
                      </a:r>
                    </a:p>
                  </a:txBody>
                  <a:tcPr/>
                </a:tc>
                <a:tc>
                  <a:txBody>
                    <a:bodyPr/>
                    <a:lstStyle/>
                    <a:p>
                      <a:pPr algn="ctr"/>
                      <a:r>
                        <a:rPr lang="zh-TW" altLang="en-US" dirty="0" smtClean="0">
                          <a:latin typeface="微軟正黑體" panose="020B0604030504040204" pitchFamily="34" charset="-120"/>
                          <a:ea typeface="微軟正黑體" panose="020B0604030504040204" pitchFamily="34" charset="-120"/>
                        </a:rPr>
                        <a:t>預期成果效益</a:t>
                      </a:r>
                      <a:endParaRPr lang="zh-TW" altLang="en-US" dirty="0">
                        <a:latin typeface="微軟正黑體" panose="020B0604030504040204" pitchFamily="34" charset="-120"/>
                        <a:ea typeface="微軟正黑體" panose="020B0604030504040204" pitchFamily="34" charset="-120"/>
                      </a:endParaRPr>
                    </a:p>
                  </a:txBody>
                  <a:tcPr/>
                </a:tc>
                <a:tc>
                  <a:txBody>
                    <a:bodyPr/>
                    <a:lstStyle/>
                    <a:p>
                      <a:pPr algn="ctr"/>
                      <a:r>
                        <a:rPr lang="zh-TW" altLang="en-US" dirty="0" smtClean="0">
                          <a:latin typeface="微軟正黑體" panose="020B0604030504040204" pitchFamily="34" charset="-120"/>
                          <a:ea typeface="微軟正黑體" panose="020B0604030504040204" pitchFamily="34" charset="-120"/>
                        </a:rPr>
                        <a:t>實際達成情形</a:t>
                      </a:r>
                      <a:endParaRPr lang="zh-TW" altLang="en-US" dirty="0">
                        <a:latin typeface="微軟正黑體" panose="020B0604030504040204" pitchFamily="34" charset="-120"/>
                        <a:ea typeface="微軟正黑體" panose="020B0604030504040204" pitchFamily="34" charset="-120"/>
                      </a:endParaRPr>
                    </a:p>
                  </a:txBody>
                  <a:tcPr/>
                </a:tc>
                <a:tc>
                  <a:txBody>
                    <a:bodyPr/>
                    <a:lstStyle/>
                    <a:p>
                      <a:pPr algn="ctr"/>
                      <a:r>
                        <a:rPr lang="zh-TW" altLang="en-US" dirty="0" smtClean="0">
                          <a:latin typeface="微軟正黑體" panose="020B0604030504040204" pitchFamily="34" charset="-120"/>
                          <a:ea typeface="微軟正黑體" panose="020B0604030504040204" pitchFamily="34" charset="-120"/>
                        </a:rPr>
                        <a:t>差異分析</a:t>
                      </a:r>
                      <a:endParaRPr lang="zh-TW" altLang="en-US" dirty="0">
                        <a:latin typeface="微軟正黑體" panose="020B0604030504040204" pitchFamily="34" charset="-120"/>
                        <a:ea typeface="微軟正黑體" panose="020B0604030504040204" pitchFamily="34" charset="-120"/>
                      </a:endParaRPr>
                    </a:p>
                  </a:txBody>
                  <a:tcPr/>
                </a:tc>
                <a:tc>
                  <a:txBody>
                    <a:bodyPr/>
                    <a:lstStyle/>
                    <a:p>
                      <a:pPr algn="ctr"/>
                      <a:r>
                        <a:rPr lang="zh-TW" altLang="zh-TW" sz="1800" b="1" kern="1200" dirty="0" smtClean="0">
                          <a:solidFill>
                            <a:schemeClr val="lt1"/>
                          </a:solidFill>
                          <a:effectLst/>
                          <a:uFillTx/>
                          <a:latin typeface="+mn-lt"/>
                          <a:ea typeface="+mn-ea"/>
                          <a:cs typeface="+mn-cs"/>
                        </a:rPr>
                        <a:t>檢討與改善對策</a:t>
                      </a:r>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3644601468"/>
                  </a:ext>
                </a:extLst>
              </a:tr>
              <a:tr h="370840">
                <a:tc>
                  <a:txBody>
                    <a:bodyPr/>
                    <a:lstStyle/>
                    <a:p>
                      <a:pPr algn="ctr"/>
                      <a:r>
                        <a:rPr lang="en-US" altLang="zh-TW" dirty="0">
                          <a:latin typeface="微軟正黑體" panose="020B0604030504040204" pitchFamily="34" charset="-120"/>
                          <a:ea typeface="微軟正黑體" panose="020B0604030504040204" pitchFamily="34" charset="-120"/>
                        </a:rPr>
                        <a:t>1</a:t>
                      </a:r>
                      <a:endParaRPr lang="zh-TW" altLang="en-US" dirty="0">
                        <a:latin typeface="微軟正黑體" panose="020B0604030504040204" pitchFamily="34" charset="-120"/>
                        <a:ea typeface="微軟正黑體" panose="020B0604030504040204" pitchFamily="34" charset="-12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800" b="1" dirty="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rPr>
                        <a:t>增加產值（營業額</a:t>
                      </a:r>
                      <a:r>
                        <a:rPr kumimoji="1" lang="zh-TW" altLang="en-US" sz="1800" b="1" dirty="0" smtClean="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1800" dirty="0" smtClean="0">
                          <a:latin typeface="Times New Roman" panose="02020603050405020304" pitchFamily="18" charset="0"/>
                          <a:ea typeface="標楷體" panose="03000509000000000000" pitchFamily="65" charset="-120"/>
                          <a:cs typeface="Times New Roman" panose="02020603050405020304" pitchFamily="18" charset="0"/>
                        </a:rPr>
                        <a:t>_______</a:t>
                      </a:r>
                      <a:r>
                        <a:rPr lang="zh-TW" altLang="zh-TW" sz="1800" dirty="0" smtClean="0">
                          <a:latin typeface="Times New Roman" panose="02020603050405020304" pitchFamily="18" charset="0"/>
                          <a:ea typeface="標楷體" panose="03000509000000000000" pitchFamily="65" charset="-120"/>
                          <a:cs typeface="Times New Roman" panose="02020603050405020304" pitchFamily="18" charset="0"/>
                        </a:rPr>
                        <a:t>千元</a:t>
                      </a:r>
                      <a:endParaRPr kumimoji="1" lang="zh-TW" altLang="en-US" sz="1800" b="1" dirty="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tc>
                <a:tc>
                  <a:txBody>
                    <a:bodyPr/>
                    <a:lstStyle/>
                    <a:p>
                      <a:pPr algn="r"/>
                      <a:endParaRPr lang="zh-TW" altLang="en-US" dirty="0">
                        <a:latin typeface="微軟正黑體" panose="020B0604030504040204" pitchFamily="34" charset="-120"/>
                        <a:ea typeface="微軟正黑體" panose="020B0604030504040204" pitchFamily="34" charset="-120"/>
                      </a:endParaRPr>
                    </a:p>
                  </a:txBody>
                  <a:tcPr/>
                </a:tc>
                <a:tc>
                  <a:txBody>
                    <a:bodyPr/>
                    <a:lstStyle/>
                    <a:p>
                      <a:pPr algn="l"/>
                      <a:endParaRPr lang="zh-TW" altLang="en-US" dirty="0">
                        <a:latin typeface="微軟正黑體" panose="020B0604030504040204" pitchFamily="34" charset="-120"/>
                        <a:ea typeface="微軟正黑體" panose="020B0604030504040204" pitchFamily="34" charset="-120"/>
                      </a:endParaRPr>
                    </a:p>
                  </a:txBody>
                  <a:tcPr/>
                </a:tc>
                <a:tc>
                  <a:txBody>
                    <a:bodyPr/>
                    <a:lstStyle/>
                    <a:p>
                      <a:pPr algn="l"/>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3727178806"/>
                  </a:ext>
                </a:extLst>
              </a:tr>
              <a:tr h="370840">
                <a:tc>
                  <a:txBody>
                    <a:bodyPr/>
                    <a:lstStyle/>
                    <a:p>
                      <a:pPr algn="ctr"/>
                      <a:r>
                        <a:rPr lang="en-US" altLang="zh-TW" dirty="0">
                          <a:latin typeface="微軟正黑體" panose="020B0604030504040204" pitchFamily="34" charset="-120"/>
                          <a:ea typeface="微軟正黑體" panose="020B0604030504040204" pitchFamily="34" charset="-120"/>
                        </a:rPr>
                        <a:t>2</a:t>
                      </a:r>
                      <a:endParaRPr lang="zh-TW" altLang="en-US" dirty="0">
                        <a:latin typeface="微軟正黑體" panose="020B0604030504040204" pitchFamily="34" charset="-120"/>
                        <a:ea typeface="微軟正黑體" panose="020B0604030504040204" pitchFamily="34" charset="-12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800" b="1" dirty="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rPr>
                        <a:t>促成投資額（國內／外</a:t>
                      </a:r>
                      <a:r>
                        <a:rPr kumimoji="1" lang="zh-TW" altLang="en-US" sz="1800" b="1" dirty="0" smtClean="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1800" dirty="0" smtClean="0">
                          <a:latin typeface="Times New Roman" panose="02020603050405020304" pitchFamily="18" charset="0"/>
                          <a:ea typeface="標楷體" panose="03000509000000000000" pitchFamily="65" charset="-120"/>
                          <a:cs typeface="Times New Roman" panose="02020603050405020304" pitchFamily="18" charset="0"/>
                        </a:rPr>
                        <a:t>_______</a:t>
                      </a:r>
                      <a:r>
                        <a:rPr lang="zh-TW" altLang="zh-TW" sz="1800" dirty="0" smtClean="0">
                          <a:latin typeface="Times New Roman" panose="02020603050405020304" pitchFamily="18" charset="0"/>
                          <a:ea typeface="標楷體" panose="03000509000000000000" pitchFamily="65" charset="-120"/>
                          <a:cs typeface="Times New Roman" panose="02020603050405020304" pitchFamily="18" charset="0"/>
                        </a:rPr>
                        <a:t>千元</a:t>
                      </a:r>
                      <a:endParaRPr kumimoji="1" lang="zh-TW" altLang="en-US" sz="1800" b="1" dirty="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zh-TW" altLang="en-US" dirty="0">
                        <a:latin typeface="微軟正黑體" panose="020B0604030504040204" pitchFamily="34" charset="-120"/>
                        <a:ea typeface="微軟正黑體" panose="020B0604030504040204" pitchFamily="34" charset="-120"/>
                      </a:endParaRPr>
                    </a:p>
                  </a:txBody>
                  <a:tcPr/>
                </a:tc>
                <a:tc>
                  <a:txBody>
                    <a:bodyPr/>
                    <a:lstStyle/>
                    <a:p>
                      <a:pPr algn="l"/>
                      <a:endParaRPr lang="zh-TW" altLang="en-US" dirty="0">
                        <a:latin typeface="微軟正黑體" panose="020B0604030504040204" pitchFamily="34" charset="-120"/>
                        <a:ea typeface="微軟正黑體" panose="020B0604030504040204" pitchFamily="34" charset="-120"/>
                      </a:endParaRPr>
                    </a:p>
                  </a:txBody>
                  <a:tcPr/>
                </a:tc>
                <a:tc>
                  <a:txBody>
                    <a:bodyPr/>
                    <a:lstStyle/>
                    <a:p>
                      <a:pPr algn="l"/>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995265970"/>
                  </a:ext>
                </a:extLst>
              </a:tr>
              <a:tr h="370840">
                <a:tc>
                  <a:txBody>
                    <a:bodyPr/>
                    <a:lstStyle/>
                    <a:p>
                      <a:pPr algn="ctr"/>
                      <a:r>
                        <a:rPr lang="en-US" altLang="zh-TW" dirty="0">
                          <a:latin typeface="微軟正黑體" panose="020B0604030504040204" pitchFamily="34" charset="-120"/>
                          <a:ea typeface="微軟正黑體" panose="020B0604030504040204" pitchFamily="34" charset="-120"/>
                        </a:rPr>
                        <a:t>3</a:t>
                      </a:r>
                      <a:endParaRPr lang="zh-TW" altLang="en-US" dirty="0">
                        <a:latin typeface="微軟正黑體" panose="020B0604030504040204" pitchFamily="34" charset="-120"/>
                        <a:ea typeface="微軟正黑體" panose="020B0604030504040204" pitchFamily="34" charset="-12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800" b="1" dirty="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rPr>
                        <a:t>增加就業</a:t>
                      </a:r>
                      <a:r>
                        <a:rPr kumimoji="1" lang="zh-TW" altLang="en-US" sz="1800" b="1" dirty="0" smtClean="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rPr>
                        <a:t>人數</a:t>
                      </a:r>
                      <a:r>
                        <a:rPr lang="en-US" altLang="zh-TW" sz="1800" dirty="0" smtClean="0">
                          <a:latin typeface="Times New Roman" panose="02020603050405020304" pitchFamily="18" charset="0"/>
                          <a:ea typeface="標楷體" panose="03000509000000000000" pitchFamily="65" charset="-120"/>
                          <a:cs typeface="Times New Roman" panose="02020603050405020304" pitchFamily="18" charset="0"/>
                        </a:rPr>
                        <a:t>_____</a:t>
                      </a:r>
                      <a:r>
                        <a:rPr lang="zh-TW" altLang="zh-TW" sz="1800" dirty="0" smtClean="0">
                          <a:latin typeface="Times New Roman" panose="02020603050405020304" pitchFamily="18" charset="0"/>
                          <a:ea typeface="標楷體" panose="03000509000000000000" pitchFamily="65" charset="-120"/>
                          <a:cs typeface="Times New Roman" panose="02020603050405020304" pitchFamily="18" charset="0"/>
                        </a:rPr>
                        <a:t>人</a:t>
                      </a:r>
                      <a:endParaRPr kumimoji="1" lang="zh-TW" altLang="en-US" sz="1800" b="1" dirty="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zh-TW" altLang="en-US" dirty="0">
                        <a:latin typeface="微軟正黑體" panose="020B0604030504040204" pitchFamily="34" charset="-120"/>
                        <a:ea typeface="微軟正黑體" panose="020B0604030504040204" pitchFamily="34" charset="-120"/>
                      </a:endParaRPr>
                    </a:p>
                  </a:txBody>
                  <a:tcPr/>
                </a:tc>
                <a:tc>
                  <a:txBody>
                    <a:bodyPr/>
                    <a:lstStyle/>
                    <a:p>
                      <a:pPr algn="l"/>
                      <a:endParaRPr lang="zh-TW" altLang="en-US" dirty="0">
                        <a:latin typeface="微軟正黑體" panose="020B0604030504040204" pitchFamily="34" charset="-120"/>
                        <a:ea typeface="微軟正黑體" panose="020B0604030504040204" pitchFamily="34" charset="-120"/>
                      </a:endParaRPr>
                    </a:p>
                  </a:txBody>
                  <a:tcPr/>
                </a:tc>
                <a:tc>
                  <a:txBody>
                    <a:bodyPr/>
                    <a:lstStyle/>
                    <a:p>
                      <a:pPr algn="l"/>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514424646"/>
                  </a:ext>
                </a:extLst>
              </a:tr>
              <a:tr h="370840">
                <a:tc>
                  <a:txBody>
                    <a:bodyPr/>
                    <a:lstStyle/>
                    <a:p>
                      <a:pPr algn="ctr"/>
                      <a:r>
                        <a:rPr lang="en-US" altLang="zh-TW" dirty="0">
                          <a:latin typeface="微軟正黑體" panose="020B0604030504040204" pitchFamily="34" charset="-120"/>
                          <a:ea typeface="微軟正黑體" panose="020B0604030504040204" pitchFamily="34" charset="-120"/>
                        </a:rPr>
                        <a:t>4</a:t>
                      </a:r>
                      <a:endParaRPr lang="zh-TW" altLang="en-US" dirty="0">
                        <a:latin typeface="微軟正黑體" panose="020B0604030504040204" pitchFamily="34" charset="-120"/>
                        <a:ea typeface="微軟正黑體" panose="020B0604030504040204" pitchFamily="34" charset="-12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800" b="1" dirty="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rPr>
                        <a:t>募資金</a:t>
                      </a:r>
                      <a:r>
                        <a:rPr kumimoji="1" lang="zh-TW" altLang="en-US" sz="1800" b="1" dirty="0" smtClean="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rPr>
                        <a:t>額</a:t>
                      </a:r>
                      <a:r>
                        <a:rPr lang="en-US" altLang="zh-TW" sz="1800" dirty="0" smtClean="0">
                          <a:latin typeface="Times New Roman" panose="02020603050405020304" pitchFamily="18" charset="0"/>
                          <a:ea typeface="標楷體" panose="03000509000000000000" pitchFamily="65" charset="-120"/>
                          <a:cs typeface="Times New Roman" panose="02020603050405020304" pitchFamily="18" charset="0"/>
                        </a:rPr>
                        <a:t>_______</a:t>
                      </a:r>
                      <a:r>
                        <a:rPr lang="zh-TW" altLang="zh-TW" sz="1800" dirty="0" smtClean="0">
                          <a:latin typeface="Times New Roman" panose="02020603050405020304" pitchFamily="18" charset="0"/>
                          <a:ea typeface="標楷體" panose="03000509000000000000" pitchFamily="65" charset="-120"/>
                          <a:cs typeface="Times New Roman" panose="02020603050405020304" pitchFamily="18" charset="0"/>
                        </a:rPr>
                        <a:t>千元</a:t>
                      </a:r>
                      <a:endParaRPr kumimoji="1" lang="zh-TW" altLang="en-US" sz="1800" b="1" dirty="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zh-TW" altLang="en-US" dirty="0">
                        <a:latin typeface="微軟正黑體" panose="020B0604030504040204" pitchFamily="34" charset="-120"/>
                        <a:ea typeface="微軟正黑體" panose="020B0604030504040204" pitchFamily="34" charset="-120"/>
                      </a:endParaRPr>
                    </a:p>
                  </a:txBody>
                  <a:tcPr/>
                </a:tc>
                <a:tc>
                  <a:txBody>
                    <a:bodyPr/>
                    <a:lstStyle/>
                    <a:p>
                      <a:pPr algn="l"/>
                      <a:endParaRPr lang="zh-TW" altLang="en-US" dirty="0">
                        <a:latin typeface="微軟正黑體" panose="020B0604030504040204" pitchFamily="34" charset="-120"/>
                        <a:ea typeface="微軟正黑體" panose="020B0604030504040204" pitchFamily="34" charset="-120"/>
                      </a:endParaRPr>
                    </a:p>
                  </a:txBody>
                  <a:tcPr/>
                </a:tc>
                <a:tc>
                  <a:txBody>
                    <a:bodyPr/>
                    <a:lstStyle/>
                    <a:p>
                      <a:pPr algn="l"/>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77625090"/>
                  </a:ext>
                </a:extLst>
              </a:tr>
            </a:tbl>
          </a:graphicData>
        </a:graphic>
      </p:graphicFrame>
      <p:sp>
        <p:nvSpPr>
          <p:cNvPr id="7" name="矩形 6">
            <a:extLst>
              <a:ext uri="{FF2B5EF4-FFF2-40B4-BE49-F238E27FC236}">
                <a16:creationId xmlns:a16="http://schemas.microsoft.com/office/drawing/2014/main" id="{E15086F4-67DD-47CA-98D2-F2535E857864}"/>
              </a:ext>
            </a:extLst>
          </p:cNvPr>
          <p:cNvSpPr/>
          <p:nvPr/>
        </p:nvSpPr>
        <p:spPr>
          <a:xfrm>
            <a:off x="5879976" y="5720408"/>
            <a:ext cx="4464496" cy="3603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zh-TW" altLang="en-US" b="1" dirty="0">
                <a:latin typeface="微軟正黑體" panose="020B0604030504040204" pitchFamily="34" charset="-120"/>
                <a:ea typeface="微軟正黑體" panose="020B0604030504040204" pitchFamily="34" charset="-120"/>
              </a:rPr>
              <a:t>以上為舉例，表格與內容請自行調整使用</a:t>
            </a:r>
          </a:p>
        </p:txBody>
      </p:sp>
    </p:spTree>
    <p:extLst>
      <p:ext uri="{BB962C8B-B14F-4D97-AF65-F5344CB8AC3E}">
        <p14:creationId xmlns:p14="http://schemas.microsoft.com/office/powerpoint/2010/main" val="950108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2"/>
          <p:cNvSpPr txBox="1">
            <a:spLocks noGrp="1"/>
          </p:cNvSpPr>
          <p:nvPr>
            <p:ph type="title" idx="4294967295"/>
          </p:nvPr>
        </p:nvSpPr>
        <p:spPr>
          <a:xfrm>
            <a:off x="335360" y="639164"/>
            <a:ext cx="11665296" cy="549275"/>
          </a:xfrm>
          <a:prstGeom prst="rect">
            <a:avLst/>
          </a:prstGeom>
          <a:noFill/>
          <a:ln>
            <a:noFill/>
          </a:ln>
        </p:spPr>
        <p:txBody>
          <a:bodyPr spcFirstLastPara="1" wrap="square" lIns="91425" tIns="45700" rIns="91425" bIns="45700" anchor="ctr" anchorCtr="0">
            <a:noAutofit/>
          </a:bodyPr>
          <a:lstStyle/>
          <a:p>
            <a:pPr>
              <a:buClr>
                <a:srgbClr val="660066"/>
              </a:buClr>
              <a:buSzPts val="2800"/>
            </a:pPr>
            <a:r>
              <a:rPr lang="zh-TW" altLang="en-US" sz="4000" b="1" dirty="0" smtClean="0">
                <a:sym typeface="DFKai-SB"/>
              </a:rPr>
              <a:t>四、結論與建議</a:t>
            </a:r>
            <a:endParaRPr sz="4000" b="1" dirty="0"/>
          </a:p>
        </p:txBody>
      </p:sp>
    </p:spTree>
    <p:extLst>
      <p:ext uri="{BB962C8B-B14F-4D97-AF65-F5344CB8AC3E}">
        <p14:creationId xmlns:p14="http://schemas.microsoft.com/office/powerpoint/2010/main" val="2720501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投影片編號版面配置區 3"/>
          <p:cNvSpPr>
            <a:spLocks noGrp="1"/>
          </p:cNvSpPr>
          <p:nvPr>
            <p:ph type="sldNum" sz="quarter" idx="12"/>
          </p:nvPr>
        </p:nvSpPr>
        <p:spPr>
          <a:xfrm>
            <a:off x="5029200" y="6429469"/>
            <a:ext cx="2133600" cy="365125"/>
          </a:xfrm>
        </p:spPr>
        <p:txBody>
          <a:bodyPr/>
          <a:lstStyle/>
          <a:p>
            <a:fld id="{508F1B22-66C9-43B2-9247-00C1CB7E5FC5}" type="slidenum">
              <a:rPr lang="en-US" altLang="zh-TW" smtClean="0"/>
              <a:t>2</a:t>
            </a:fld>
            <a:endParaRPr lang="zh-TW" altLang="en-US" dirty="0">
              <a:uFillTx/>
            </a:endParaRPr>
          </a:p>
        </p:txBody>
      </p:sp>
      <p:sp>
        <p:nvSpPr>
          <p:cNvPr id="8" name="標題 1">
            <a:extLst>
              <a:ext uri="{FF2B5EF4-FFF2-40B4-BE49-F238E27FC236}">
                <a16:creationId xmlns:a16="http://schemas.microsoft.com/office/drawing/2014/main" id="{067E4D05-806C-443D-8759-EEA209FAC3E7}"/>
              </a:ext>
            </a:extLst>
          </p:cNvPr>
          <p:cNvSpPr>
            <a:spLocks noGrp="1"/>
          </p:cNvSpPr>
          <p:nvPr>
            <p:ph type="title"/>
          </p:nvPr>
        </p:nvSpPr>
        <p:spPr>
          <a:xfrm>
            <a:off x="2423592" y="620688"/>
            <a:ext cx="7222491" cy="559572"/>
          </a:xfrm>
        </p:spPr>
        <p:txBody>
          <a:bodyPr/>
          <a:lstStyle/>
          <a:p>
            <a:r>
              <a:rPr lang="zh-TW" altLang="en-US" sz="4000" b="1" dirty="0"/>
              <a:t>簡報大綱</a:t>
            </a:r>
          </a:p>
        </p:txBody>
      </p:sp>
      <p:sp>
        <p:nvSpPr>
          <p:cNvPr id="9" name="內容版面配置區 2">
            <a:extLst>
              <a:ext uri="{FF2B5EF4-FFF2-40B4-BE49-F238E27FC236}">
                <a16:creationId xmlns:a16="http://schemas.microsoft.com/office/drawing/2014/main" id="{D14751BD-54AC-43D3-9CAF-4B7462E4B28E}"/>
              </a:ext>
            </a:extLst>
          </p:cNvPr>
          <p:cNvSpPr>
            <a:spLocks noGrp="1"/>
          </p:cNvSpPr>
          <p:nvPr>
            <p:ph idx="1"/>
          </p:nvPr>
        </p:nvSpPr>
        <p:spPr>
          <a:xfrm>
            <a:off x="1199456" y="1639173"/>
            <a:ext cx="10081120" cy="3590027"/>
          </a:xfrm>
        </p:spPr>
        <p:txBody>
          <a:bodyPr/>
          <a:lstStyle/>
          <a:p>
            <a:pPr marL="0" indent="0">
              <a:spcBef>
                <a:spcPts val="200"/>
              </a:spcBef>
              <a:spcAft>
                <a:spcPts val="200"/>
              </a:spcAft>
              <a:buNone/>
            </a:pPr>
            <a:r>
              <a:rPr lang="zh-TW" altLang="en-US" sz="2800" b="0" dirty="0">
                <a:solidFill>
                  <a:schemeClr val="tx1"/>
                </a:solidFill>
                <a:effectLst/>
                <a:latin typeface="微軟正黑體" panose="020B0604030504040204" pitchFamily="34" charset="-120"/>
              </a:rPr>
              <a:t>一、</a:t>
            </a:r>
            <a:r>
              <a:rPr lang="zh-TW" altLang="en-US" sz="2800" dirty="0"/>
              <a:t>計畫摘要</a:t>
            </a:r>
            <a:endParaRPr lang="en-US" altLang="zh-TW" sz="2800" b="0" dirty="0">
              <a:solidFill>
                <a:schemeClr val="tx1"/>
              </a:solidFill>
              <a:effectLst/>
              <a:latin typeface="微軟正黑體" panose="020B0604030504040204" pitchFamily="34" charset="-120"/>
            </a:endParaRPr>
          </a:p>
          <a:p>
            <a:pPr marL="0" indent="628650">
              <a:spcBef>
                <a:spcPts val="200"/>
              </a:spcBef>
              <a:spcAft>
                <a:spcPts val="200"/>
              </a:spcAft>
              <a:buNone/>
            </a:pPr>
            <a:r>
              <a:rPr lang="zh-TW" altLang="en-US" sz="2000" b="0" dirty="0">
                <a:solidFill>
                  <a:schemeClr val="tx1"/>
                </a:solidFill>
                <a:effectLst/>
                <a:latin typeface="微軟正黑體" panose="020B0604030504040204" pitchFamily="34" charset="-120"/>
              </a:rPr>
              <a:t>（公司簡介、計畫</a:t>
            </a:r>
            <a:r>
              <a:rPr lang="zh-TW" altLang="en-US" sz="2000" b="0" dirty="0" smtClean="0">
                <a:solidFill>
                  <a:schemeClr val="tx1"/>
                </a:solidFill>
                <a:effectLst/>
                <a:latin typeface="微軟正黑體" panose="020B0604030504040204" pitchFamily="34" charset="-120"/>
              </a:rPr>
              <a:t>簡介）</a:t>
            </a:r>
            <a:endParaRPr lang="en-US" altLang="zh-TW" sz="2000" b="0" dirty="0">
              <a:solidFill>
                <a:schemeClr val="tx1"/>
              </a:solidFill>
              <a:effectLst/>
              <a:latin typeface="微軟正黑體" panose="020B0604030504040204" pitchFamily="34" charset="-120"/>
            </a:endParaRPr>
          </a:p>
          <a:p>
            <a:pPr marL="0" indent="628650">
              <a:spcBef>
                <a:spcPts val="200"/>
              </a:spcBef>
              <a:spcAft>
                <a:spcPts val="200"/>
              </a:spcAft>
              <a:buNone/>
            </a:pPr>
            <a:endParaRPr lang="en-US" altLang="zh-TW" sz="1000" b="0" dirty="0">
              <a:solidFill>
                <a:schemeClr val="tx1"/>
              </a:solidFill>
              <a:effectLst/>
              <a:latin typeface="微軟正黑體" panose="020B0604030504040204" pitchFamily="34" charset="-120"/>
            </a:endParaRPr>
          </a:p>
          <a:p>
            <a:pPr marL="0" indent="0">
              <a:spcBef>
                <a:spcPts val="200"/>
              </a:spcBef>
              <a:spcAft>
                <a:spcPts val="200"/>
              </a:spcAft>
              <a:buNone/>
            </a:pPr>
            <a:r>
              <a:rPr lang="zh-TW" altLang="en-US" sz="2800" b="0" dirty="0">
                <a:solidFill>
                  <a:schemeClr val="tx1"/>
                </a:solidFill>
                <a:effectLst/>
                <a:latin typeface="微軟正黑體" panose="020B0604030504040204" pitchFamily="34" charset="-120"/>
              </a:rPr>
              <a:t>二</a:t>
            </a:r>
            <a:r>
              <a:rPr lang="zh-TW" altLang="en-US" sz="2800" b="0" dirty="0" smtClean="0">
                <a:solidFill>
                  <a:schemeClr val="tx1"/>
                </a:solidFill>
                <a:effectLst/>
                <a:latin typeface="微軟正黑體" panose="020B0604030504040204" pitchFamily="34" charset="-120"/>
              </a:rPr>
              <a:t>、計畫產出與成果</a:t>
            </a:r>
            <a:endParaRPr lang="en-US" altLang="zh-TW" sz="2800" b="0" dirty="0" smtClean="0">
              <a:solidFill>
                <a:schemeClr val="tx1"/>
              </a:solidFill>
              <a:effectLst/>
              <a:latin typeface="微軟正黑體" panose="020B0604030504040204" pitchFamily="34" charset="-120"/>
            </a:endParaRPr>
          </a:p>
          <a:p>
            <a:pPr marL="0" indent="628650">
              <a:spcBef>
                <a:spcPts val="200"/>
              </a:spcBef>
              <a:spcAft>
                <a:spcPts val="200"/>
              </a:spcAft>
              <a:buNone/>
            </a:pPr>
            <a:r>
              <a:rPr lang="zh-TW" altLang="en-US" sz="2000" dirty="0" smtClean="0"/>
              <a:t>（查核指標</a:t>
            </a:r>
            <a:r>
              <a:rPr lang="en-US" altLang="zh-TW" sz="2000" dirty="0" smtClean="0"/>
              <a:t>KPI</a:t>
            </a:r>
            <a:r>
              <a:rPr lang="zh-TW" altLang="en-US" sz="2000" dirty="0" smtClean="0"/>
              <a:t>完成度總</a:t>
            </a:r>
            <a:r>
              <a:rPr lang="zh-TW" altLang="en-US" sz="2000" b="0" dirty="0" smtClean="0">
                <a:solidFill>
                  <a:schemeClr val="tx1"/>
                </a:solidFill>
                <a:effectLst/>
                <a:latin typeface="微軟正黑體" panose="020B0604030504040204" pitchFamily="34" charset="-120"/>
              </a:rPr>
              <a:t>說明）</a:t>
            </a:r>
            <a:endParaRPr lang="en-US" altLang="zh-TW" sz="2000" b="0" dirty="0" smtClean="0">
              <a:solidFill>
                <a:schemeClr val="tx1"/>
              </a:solidFill>
              <a:effectLst/>
              <a:latin typeface="微軟正黑體" panose="020B0604030504040204" pitchFamily="34" charset="-120"/>
            </a:endParaRPr>
          </a:p>
          <a:p>
            <a:pPr marL="0" indent="628650">
              <a:spcBef>
                <a:spcPts val="200"/>
              </a:spcBef>
              <a:spcAft>
                <a:spcPts val="200"/>
              </a:spcAft>
              <a:buNone/>
            </a:pPr>
            <a:endParaRPr lang="en-US" altLang="zh-TW" sz="1000" b="0" dirty="0">
              <a:solidFill>
                <a:schemeClr val="tx1"/>
              </a:solidFill>
              <a:effectLst/>
              <a:latin typeface="微軟正黑體" panose="020B0604030504040204" pitchFamily="34" charset="-120"/>
            </a:endParaRPr>
          </a:p>
          <a:p>
            <a:pPr marL="0" indent="0">
              <a:spcBef>
                <a:spcPts val="200"/>
              </a:spcBef>
              <a:spcAft>
                <a:spcPts val="200"/>
              </a:spcAft>
              <a:buNone/>
            </a:pPr>
            <a:r>
              <a:rPr lang="zh-TW" altLang="en-US" sz="2800" b="0" dirty="0">
                <a:solidFill>
                  <a:schemeClr val="tx1"/>
                </a:solidFill>
                <a:effectLst/>
                <a:latin typeface="微軟正黑體" panose="020B0604030504040204" pitchFamily="34" charset="-120"/>
              </a:rPr>
              <a:t>三</a:t>
            </a:r>
            <a:r>
              <a:rPr lang="zh-TW" altLang="en-US" sz="2800" b="0" dirty="0" smtClean="0">
                <a:solidFill>
                  <a:schemeClr val="tx1"/>
                </a:solidFill>
                <a:effectLst/>
                <a:latin typeface="微軟正黑體" panose="020B0604030504040204" pitchFamily="34" charset="-120"/>
              </a:rPr>
              <a:t>、差異分析</a:t>
            </a:r>
            <a:endParaRPr lang="en-US" altLang="zh-TW" sz="2800" b="0" dirty="0">
              <a:solidFill>
                <a:schemeClr val="tx1"/>
              </a:solidFill>
              <a:effectLst/>
              <a:latin typeface="微軟正黑體" panose="020B0604030504040204" pitchFamily="34" charset="-120"/>
            </a:endParaRPr>
          </a:p>
          <a:p>
            <a:pPr marL="0" indent="628650">
              <a:spcBef>
                <a:spcPts val="200"/>
              </a:spcBef>
              <a:spcAft>
                <a:spcPts val="200"/>
              </a:spcAft>
              <a:buNone/>
            </a:pPr>
            <a:r>
              <a:rPr lang="zh-TW" altLang="en-US" sz="2000" b="0" dirty="0" smtClean="0">
                <a:solidFill>
                  <a:schemeClr val="tx1"/>
                </a:solidFill>
                <a:effectLst/>
                <a:latin typeface="微軟正黑體" panose="020B0604030504040204" pitchFamily="34" charset="-120"/>
              </a:rPr>
              <a:t>（</a:t>
            </a:r>
            <a:r>
              <a:rPr lang="zh-TW" altLang="en-US" sz="2000" dirty="0" smtClean="0"/>
              <a:t>分</a:t>
            </a:r>
            <a:r>
              <a:rPr lang="zh-TW" altLang="en-US" sz="2000" dirty="0"/>
              <a:t>析</a:t>
            </a:r>
            <a:r>
              <a:rPr lang="zh-TW" altLang="en-US" sz="2000" b="0" dirty="0" smtClean="0">
                <a:solidFill>
                  <a:schemeClr val="tx1"/>
                </a:solidFill>
                <a:effectLst/>
                <a:latin typeface="微軟正黑體" panose="020B0604030504040204" pitchFamily="34" charset="-120"/>
              </a:rPr>
              <a:t>原計畫及實際情形）</a:t>
            </a:r>
            <a:endParaRPr lang="en-US" altLang="zh-TW" sz="2000" dirty="0"/>
          </a:p>
          <a:p>
            <a:pPr marL="0" indent="0">
              <a:spcBef>
                <a:spcPts val="200"/>
              </a:spcBef>
              <a:spcAft>
                <a:spcPts val="200"/>
              </a:spcAft>
              <a:buNone/>
            </a:pPr>
            <a:r>
              <a:rPr lang="zh-TW" altLang="en-US" sz="2800" dirty="0"/>
              <a:t>四、結論與建議</a:t>
            </a:r>
            <a:endParaRPr lang="en-US" altLang="zh-TW" sz="2800" dirty="0"/>
          </a:p>
        </p:txBody>
      </p:sp>
      <p:sp>
        <p:nvSpPr>
          <p:cNvPr id="10" name="矩形 9">
            <a:extLst>
              <a:ext uri="{FF2B5EF4-FFF2-40B4-BE49-F238E27FC236}">
                <a16:creationId xmlns:a16="http://schemas.microsoft.com/office/drawing/2014/main" id="{24A3385F-F573-41C2-BDDB-F6B6E26E2E61}"/>
              </a:ext>
            </a:extLst>
          </p:cNvPr>
          <p:cNvSpPr/>
          <p:nvPr/>
        </p:nvSpPr>
        <p:spPr>
          <a:xfrm>
            <a:off x="2279576" y="5383471"/>
            <a:ext cx="8208962" cy="3603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zh-TW" altLang="en-US" b="1" dirty="0">
                <a:latin typeface="微軟正黑體" panose="020B0604030504040204" pitchFamily="34" charset="-120"/>
                <a:ea typeface="微軟正黑體" panose="020B0604030504040204" pitchFamily="34" charset="-120"/>
              </a:rPr>
              <a:t>（包含但不限上述大綱項目撰寫，提交簡報時本行請刪除）</a:t>
            </a:r>
          </a:p>
        </p:txBody>
      </p:sp>
    </p:spTree>
    <p:extLst>
      <p:ext uri="{BB962C8B-B14F-4D97-AF65-F5344CB8AC3E}">
        <p14:creationId xmlns:p14="http://schemas.microsoft.com/office/powerpoint/2010/main" val="3548568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a:extLst>
              <a:ext uri="{FF2B5EF4-FFF2-40B4-BE49-F238E27FC236}">
                <a16:creationId xmlns:a16="http://schemas.microsoft.com/office/drawing/2014/main" id="{980CE0B1-D6FA-4CC8-B6B5-39A92671E79B}"/>
              </a:ext>
            </a:extLst>
          </p:cNvPr>
          <p:cNvSpPr>
            <a:spLocks noGrp="1"/>
          </p:cNvSpPr>
          <p:nvPr>
            <p:ph type="sldNum" sz="quarter" idx="12"/>
          </p:nvPr>
        </p:nvSpPr>
        <p:spPr/>
        <p:txBody>
          <a:bodyPr/>
          <a:lstStyle/>
          <a:p>
            <a:fld id="{7F72312E-0C26-4C0D-A416-06EE300CE374}" type="slidenum">
              <a:rPr lang="zh-TW" altLang="en-US" smtClean="0"/>
              <a:pPr/>
              <a:t>3</a:t>
            </a:fld>
            <a:endParaRPr lang="zh-TW" altLang="en-US" dirty="0"/>
          </a:p>
        </p:txBody>
      </p:sp>
      <p:sp>
        <p:nvSpPr>
          <p:cNvPr id="5" name="矩形 4">
            <a:extLst>
              <a:ext uri="{FF2B5EF4-FFF2-40B4-BE49-F238E27FC236}">
                <a16:creationId xmlns:a16="http://schemas.microsoft.com/office/drawing/2014/main" id="{147A7D50-7F82-46EB-ADA8-1D66D47A9B7F}"/>
              </a:ext>
            </a:extLst>
          </p:cNvPr>
          <p:cNvSpPr/>
          <p:nvPr/>
        </p:nvSpPr>
        <p:spPr>
          <a:xfrm>
            <a:off x="1643499" y="203504"/>
            <a:ext cx="8905002" cy="707886"/>
          </a:xfrm>
          <a:prstGeom prst="rect">
            <a:avLst/>
          </a:prstGeom>
        </p:spPr>
        <p:txBody>
          <a:bodyPr wrap="none">
            <a:spAutoFit/>
          </a:bodyPr>
          <a:lstStyle/>
          <a:p>
            <a:pPr algn="ctr">
              <a:spcBef>
                <a:spcPct val="0"/>
              </a:spcBef>
            </a:pPr>
            <a:r>
              <a:rPr lang="zh-TW" altLang="en-US" sz="4000" b="1" dirty="0">
                <a:latin typeface="微軟正黑體" panose="020B0604030504040204" pitchFamily="34" charset="-120"/>
                <a:ea typeface="微軟正黑體" panose="020B0604030504040204" pitchFamily="34" charset="-120"/>
                <a:cs typeface="+mj-cs"/>
              </a:rPr>
              <a:t>參與簡報審查會議注意事項與規定提醒</a:t>
            </a:r>
          </a:p>
        </p:txBody>
      </p:sp>
      <p:sp>
        <p:nvSpPr>
          <p:cNvPr id="7" name="矩形 6">
            <a:extLst>
              <a:ext uri="{FF2B5EF4-FFF2-40B4-BE49-F238E27FC236}">
                <a16:creationId xmlns:a16="http://schemas.microsoft.com/office/drawing/2014/main" id="{75555867-2E06-4E99-98C8-F898027335F1}"/>
              </a:ext>
            </a:extLst>
          </p:cNvPr>
          <p:cNvSpPr/>
          <p:nvPr/>
        </p:nvSpPr>
        <p:spPr>
          <a:xfrm>
            <a:off x="3276980" y="5987887"/>
            <a:ext cx="5634431" cy="3603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zh-TW" altLang="en-US" b="1" dirty="0">
                <a:latin typeface="微軟正黑體" panose="020B0604030504040204" pitchFamily="34" charset="-120"/>
                <a:ea typeface="微軟正黑體" panose="020B0604030504040204" pitchFamily="34" charset="-120"/>
              </a:rPr>
              <a:t>本頁內容為提醒申請人，提交簡報時本頁刪除</a:t>
            </a:r>
          </a:p>
        </p:txBody>
      </p:sp>
      <p:graphicFrame>
        <p:nvGraphicFramePr>
          <p:cNvPr id="6" name="Group 20"/>
          <p:cNvGraphicFramePr>
            <a:graphicFrameLocks noGrp="1"/>
          </p:cNvGraphicFramePr>
          <p:nvPr>
            <p:ph idx="1"/>
            <p:extLst>
              <p:ext uri="{D42A27DB-BD31-4B8C-83A1-F6EECF244321}">
                <p14:modId xmlns:p14="http://schemas.microsoft.com/office/powerpoint/2010/main" val="965843032"/>
              </p:ext>
            </p:extLst>
          </p:nvPr>
        </p:nvGraphicFramePr>
        <p:xfrm>
          <a:off x="821652" y="911390"/>
          <a:ext cx="10545085" cy="4937758"/>
        </p:xfrm>
        <a:graphic>
          <a:graphicData uri="http://schemas.openxmlformats.org/drawingml/2006/table">
            <a:tbl>
              <a:tblPr/>
              <a:tblGrid>
                <a:gridCol w="10545085">
                  <a:extLst>
                    <a:ext uri="{9D8B030D-6E8A-4147-A177-3AD203B41FA5}">
                      <a16:colId xmlns:a16="http://schemas.microsoft.com/office/drawing/2014/main" val="20001"/>
                    </a:ext>
                  </a:extLst>
                </a:gridCol>
              </a:tblGrid>
              <a:tr h="4749164">
                <a:tc>
                  <a:txBody>
                    <a:bodyPr/>
                    <a:lstStyle>
                      <a:lvl1pPr marL="533400" indent="-533400">
                        <a:spcBef>
                          <a:spcPct val="20000"/>
                        </a:spcBef>
                        <a:defRPr kumimoji="1" sz="2800">
                          <a:solidFill>
                            <a:schemeClr val="tx1"/>
                          </a:solidFill>
                          <a:latin typeface="Arial" charset="0"/>
                          <a:ea typeface="新細明體" pitchFamily="18" charset="-120"/>
                        </a:defRPr>
                      </a:lvl1pPr>
                      <a:lvl2pPr marL="914400" indent="-457200">
                        <a:spcBef>
                          <a:spcPct val="20000"/>
                        </a:spcBef>
                        <a:defRPr kumimoji="1" sz="2400">
                          <a:solidFill>
                            <a:schemeClr val="tx1"/>
                          </a:solidFill>
                          <a:latin typeface="Arial" charset="0"/>
                          <a:ea typeface="新細明體" pitchFamily="18" charset="-120"/>
                        </a:defRPr>
                      </a:lvl2pPr>
                      <a:lvl3pPr marL="1295400" indent="-381000">
                        <a:spcBef>
                          <a:spcPct val="20000"/>
                        </a:spcBef>
                        <a:defRPr kumimoji="1" sz="2000">
                          <a:solidFill>
                            <a:schemeClr val="tx1"/>
                          </a:solidFill>
                          <a:latin typeface="Arial" charset="0"/>
                          <a:ea typeface="新細明體" pitchFamily="18" charset="-120"/>
                        </a:defRPr>
                      </a:lvl3pPr>
                      <a:lvl4pPr marL="1714500" indent="-342900">
                        <a:spcBef>
                          <a:spcPct val="20000"/>
                        </a:spcBef>
                        <a:defRPr kumimoji="1">
                          <a:solidFill>
                            <a:schemeClr val="tx1"/>
                          </a:solidFill>
                          <a:latin typeface="Arial" charset="0"/>
                          <a:ea typeface="新細明體" pitchFamily="18" charset="-120"/>
                        </a:defRPr>
                      </a:lvl4pPr>
                      <a:lvl5pPr marL="2171700" indent="-342900">
                        <a:spcBef>
                          <a:spcPct val="20000"/>
                        </a:spcBef>
                        <a:defRPr kumimoji="1">
                          <a:solidFill>
                            <a:schemeClr val="tx1"/>
                          </a:solidFill>
                          <a:latin typeface="Arial" charset="0"/>
                          <a:ea typeface="新細明體" pitchFamily="18" charset="-120"/>
                        </a:defRPr>
                      </a:lvl5pPr>
                      <a:lvl6pPr marL="2628900" indent="-342900" fontAlgn="base">
                        <a:spcBef>
                          <a:spcPct val="20000"/>
                        </a:spcBef>
                        <a:spcAft>
                          <a:spcPct val="0"/>
                        </a:spcAft>
                        <a:defRPr kumimoji="1">
                          <a:solidFill>
                            <a:schemeClr val="tx1"/>
                          </a:solidFill>
                          <a:latin typeface="Arial" charset="0"/>
                          <a:ea typeface="新細明體" pitchFamily="18" charset="-120"/>
                        </a:defRPr>
                      </a:lvl6pPr>
                      <a:lvl7pPr marL="3086100" indent="-342900" fontAlgn="base">
                        <a:spcBef>
                          <a:spcPct val="20000"/>
                        </a:spcBef>
                        <a:spcAft>
                          <a:spcPct val="0"/>
                        </a:spcAft>
                        <a:defRPr kumimoji="1">
                          <a:solidFill>
                            <a:schemeClr val="tx1"/>
                          </a:solidFill>
                          <a:latin typeface="Arial" charset="0"/>
                          <a:ea typeface="新細明體" pitchFamily="18" charset="-120"/>
                        </a:defRPr>
                      </a:lvl7pPr>
                      <a:lvl8pPr marL="3543300" indent="-342900" fontAlgn="base">
                        <a:spcBef>
                          <a:spcPct val="20000"/>
                        </a:spcBef>
                        <a:spcAft>
                          <a:spcPct val="0"/>
                        </a:spcAft>
                        <a:defRPr kumimoji="1">
                          <a:solidFill>
                            <a:schemeClr val="tx1"/>
                          </a:solidFill>
                          <a:latin typeface="Arial" charset="0"/>
                          <a:ea typeface="新細明體" pitchFamily="18" charset="-120"/>
                        </a:defRPr>
                      </a:lvl8pPr>
                      <a:lvl9pPr marL="4000500" indent="-342900" fontAlgn="base">
                        <a:spcBef>
                          <a:spcPct val="20000"/>
                        </a:spcBef>
                        <a:spcAft>
                          <a:spcPct val="0"/>
                        </a:spcAft>
                        <a:defRPr kumimoji="1">
                          <a:solidFill>
                            <a:schemeClr val="tx1"/>
                          </a:solidFill>
                          <a:latin typeface="Arial" charset="0"/>
                          <a:ea typeface="新細明體" pitchFamily="18" charset="-120"/>
                        </a:defRPr>
                      </a:lvl9pPr>
                    </a:lstStyle>
                    <a:p>
                      <a:pPr marL="533400" marR="0" lvl="0" indent="-533400" algn="l" defTabSz="914400" rtl="0" eaLnBrk="1" fontAlgn="base" latinLnBrk="0" hangingPunct="1">
                        <a:lnSpc>
                          <a:spcPct val="150000"/>
                        </a:lnSpc>
                        <a:spcBef>
                          <a:spcPct val="0"/>
                        </a:spcBef>
                        <a:spcAft>
                          <a:spcPct val="0"/>
                        </a:spcAft>
                        <a:buClrTx/>
                        <a:buSzTx/>
                        <a:buFontTx/>
                        <a:buAutoNum type="arabicPeriod"/>
                        <a:tabLst/>
                        <a:defRPr/>
                      </a:pP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請在會議前三天先下載</a:t>
                      </a:r>
                      <a:r>
                        <a:rPr kumimoji="1" lang="en-US" altLang="zh-TW" sz="2000" kern="1200" dirty="0" smtClean="0">
                          <a:solidFill>
                            <a:srgbClr val="FF0000"/>
                          </a:solidFill>
                          <a:effectLst/>
                          <a:latin typeface="微軟正黑體" panose="020B0604030504040204" pitchFamily="34" charset="-120"/>
                          <a:ea typeface="微軟正黑體" panose="020B0604030504040204" pitchFamily="34" charset="-120"/>
                          <a:cs typeface="+mn-cs"/>
                        </a:rPr>
                        <a:t>➜</a:t>
                      </a:r>
                      <a:r>
                        <a:rPr kumimoji="1" lang="en-US" altLang="zh-TW" sz="1600" u="sng" kern="1200" dirty="0" err="1" smtClean="0">
                          <a:solidFill>
                            <a:schemeClr val="tx1"/>
                          </a:solidFill>
                          <a:effectLst/>
                          <a:latin typeface="微軟正黑體" panose="020B0604030504040204" pitchFamily="34" charset="-120"/>
                          <a:ea typeface="微軟正黑體" panose="020B0604030504040204" pitchFamily="34" charset="-120"/>
                          <a:cs typeface="+mn-cs"/>
                          <a:hlinkClick r:id="rId2"/>
                        </a:rPr>
                        <a:t>台北通APP</a:t>
                      </a:r>
                      <a:r>
                        <a:rPr kumimoji="1" lang="zh-TW" altLang="en-US" sz="1600" u="none" kern="1200" dirty="0" smtClean="0">
                          <a:solidFill>
                            <a:schemeClr val="tx1"/>
                          </a:solidFill>
                          <a:effectLst/>
                          <a:latin typeface="微軟正黑體" panose="020B0604030504040204" pitchFamily="34" charset="-120"/>
                          <a:ea typeface="微軟正黑體" panose="020B0604030504040204" pitchFamily="34" charset="-120"/>
                          <a:cs typeface="+mn-cs"/>
                        </a:rPr>
                        <a:t>，並完成註冊</a:t>
                      </a:r>
                      <a:r>
                        <a:rPr kumimoji="1" lang="zh-TW" altLang="en-US" sz="1600" b="0"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endParaRPr kumimoji="1" lang="en-US" altLang="zh-TW" sz="1600" b="0" i="0" u="none" strike="noStrike" kern="1200"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533400" marR="0" lvl="0" indent="-533400" algn="l" defTabSz="914400" rtl="0" eaLnBrk="1" fontAlgn="base" latinLnBrk="0" hangingPunct="1">
                        <a:lnSpc>
                          <a:spcPct val="150000"/>
                        </a:lnSpc>
                        <a:spcBef>
                          <a:spcPct val="0"/>
                        </a:spcBef>
                        <a:spcAft>
                          <a:spcPct val="0"/>
                        </a:spcAft>
                        <a:buClrTx/>
                        <a:buSzTx/>
                        <a:buFontTx/>
                        <a:buAutoNum type="arabicPeriod"/>
                        <a:tabLst/>
                        <a:defRPr/>
                      </a:pP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請於簡報會議</a:t>
                      </a:r>
                      <a:r>
                        <a:rPr kumimoji="1" lang="en-US" altLang="zh-TW"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30</a:t>
                      </a:r>
                      <a:r>
                        <a:rPr kumimoji="1" lang="zh-TW" altLang="en-US"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分鐘前完成報到</a:t>
                      </a:r>
                      <a:r>
                        <a:rPr kumimoji="1" lang="en-US" altLang="zh-TW" sz="1600" kern="1200" dirty="0" smtClean="0">
                          <a:solidFill>
                            <a:srgbClr val="FF0000"/>
                          </a:solidFill>
                          <a:effectLst/>
                          <a:latin typeface="微軟正黑體" panose="020B0604030504040204" pitchFamily="34" charset="-120"/>
                          <a:ea typeface="微軟正黑體" panose="020B0604030504040204" pitchFamily="34" charset="-120"/>
                          <a:cs typeface="+mn-cs"/>
                        </a:rPr>
                        <a:t>➜</a:t>
                      </a:r>
                      <a:r>
                        <a:rPr kumimoji="1" lang="zh-TW" altLang="en-US" sz="1600" b="0" i="0" u="none" strike="noStrike" cap="none" normalizeH="0" baseline="0" dirty="0" smtClean="0">
                          <a:ln>
                            <a:noFill/>
                          </a:ln>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hlinkClick r:id="rId3"/>
                        </a:rPr>
                        <a:t>報到連結</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 </a:t>
                      </a:r>
                      <a:r>
                        <a:rPr kumimoji="1" lang="en-US" altLang="zh-TW"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鏡頭前出示身分證件及台北通掃描</a:t>
                      </a:r>
                      <a:r>
                        <a:rPr kumimoji="1" lang="en-US" altLang="zh-TW" sz="1600" b="0" i="0" u="none" strike="noStrike" cap="none" normalizeH="0" baseline="0" dirty="0" err="1"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QRcode</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簽到</a:t>
                      </a:r>
                      <a:r>
                        <a:rPr kumimoji="1" lang="en-US" altLang="zh-TW"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，報到完再點</a:t>
                      </a:r>
                      <a:r>
                        <a:rPr kumimoji="1" lang="en-US" altLang="zh-TW" sz="1400" kern="1200" dirty="0" smtClean="0">
                          <a:solidFill>
                            <a:srgbClr val="FF0000"/>
                          </a:solidFill>
                          <a:effectLst/>
                          <a:latin typeface="微軟正黑體" panose="020B0604030504040204" pitchFamily="34" charset="-120"/>
                          <a:ea typeface="微軟正黑體" panose="020B0604030504040204" pitchFamily="34" charset="-120"/>
                          <a:cs typeface="+mn-cs"/>
                        </a:rPr>
                        <a:t>➜</a:t>
                      </a:r>
                      <a:r>
                        <a:rPr kumimoji="1" lang="zh-TW" altLang="en-US" sz="1600" b="0" i="0" u="none" strike="noStrike" cap="none" normalizeH="0" baseline="0" dirty="0" smtClean="0">
                          <a:ln>
                            <a:noFill/>
                          </a:ln>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hlinkClick r:id="rId4"/>
                        </a:rPr>
                        <a:t>分組審查連結</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，逾時或缺席視同放棄，請務必準時到達。</a:t>
                      </a:r>
                    </a:p>
                    <a:p>
                      <a:pPr marL="533400" marR="0" lvl="0" indent="-533400" algn="l" defTabSz="914400" rtl="0" eaLnBrk="1" fontAlgn="base" latinLnBrk="0" hangingPunct="1">
                        <a:lnSpc>
                          <a:spcPct val="150000"/>
                        </a:lnSpc>
                        <a:spcBef>
                          <a:spcPct val="0"/>
                        </a:spcBef>
                        <a:spcAft>
                          <a:spcPct val="0"/>
                        </a:spcAft>
                        <a:buClrTx/>
                        <a:buSzTx/>
                        <a:buFontTx/>
                        <a:buAutoNum type="arabicPeriod"/>
                        <a:tabLst/>
                      </a:pP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參加會議總人數最多</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為</a:t>
                      </a:r>
                      <a:r>
                        <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3</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人</a:t>
                      </a:r>
                      <a:r>
                        <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含委外單位</a:t>
                      </a:r>
                      <a:r>
                        <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1</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人</a:t>
                      </a:r>
                      <a:r>
                        <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，報告者須為公司全職人員</a:t>
                      </a:r>
                      <a:r>
                        <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以計畫主持人報告為原則</a:t>
                      </a:r>
                      <a:r>
                        <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，出席人員均</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須公司計畫</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內人員。</a:t>
                      </a:r>
                    </a:p>
                    <a:p>
                      <a:pPr marL="533400" marR="0" lvl="0" indent="-533400" algn="l" defTabSz="914400" rtl="0" eaLnBrk="1" fontAlgn="base" latinLnBrk="0" hangingPunct="1">
                        <a:lnSpc>
                          <a:spcPct val="150000"/>
                        </a:lnSpc>
                        <a:spcBef>
                          <a:spcPct val="0"/>
                        </a:spcBef>
                        <a:spcAft>
                          <a:spcPct val="0"/>
                        </a:spcAft>
                        <a:buClrTx/>
                        <a:buSzTx/>
                        <a:buFontTx/>
                        <a:buAutoNum type="arabicPeriod"/>
                        <a:tabLst/>
                        <a:defRPr/>
                      </a:pP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貴公司現場會議空間僅經允許與會人員在場，</a:t>
                      </a:r>
                      <a:r>
                        <a:rPr kumimoji="1" lang="zh-TW" altLang="en-US" sz="1600" b="1" i="0" u="sng" strike="noStrike" cap="none" normalizeH="0" baseline="0" dirty="0" smtClean="0">
                          <a:ln>
                            <a:noFill/>
                          </a:ln>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不得</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有其他人員，登入名稱請註明「○○有限公司</a:t>
                      </a:r>
                      <a:r>
                        <a:rPr kumimoji="1" lang="en-US" altLang="zh-TW"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王○明</a:t>
                      </a:r>
                      <a:r>
                        <a:rPr kumimoji="1" lang="en-US" altLang="zh-TW"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主持人</a:t>
                      </a:r>
                      <a:r>
                        <a:rPr kumimoji="1" lang="en-US" altLang="zh-TW"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endParaRPr kumimoji="1" lang="en-US" altLang="zh-TW"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533400" marR="0" lvl="0" indent="-533400" algn="l" defTabSz="914400" rtl="0" eaLnBrk="1" fontAlgn="base" latinLnBrk="0" hangingPunct="1">
                        <a:lnSpc>
                          <a:spcPct val="150000"/>
                        </a:lnSpc>
                        <a:spcBef>
                          <a:spcPct val="0"/>
                        </a:spcBef>
                        <a:spcAft>
                          <a:spcPct val="0"/>
                        </a:spcAft>
                        <a:buClrTx/>
                        <a:buSzTx/>
                        <a:buFontTx/>
                        <a:buAutoNum type="arabicPeriod"/>
                        <a:tabLst/>
                        <a:defRPr/>
                      </a:pP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出席會議人員應備妥足資証明公司正職員工之相關證明文件</a:t>
                      </a:r>
                      <a:r>
                        <a:rPr kumimoji="1" lang="en-US" altLang="zh-TW"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身份證件與勞工保險被保險人投保資料表或勞工退休金計算清冊為宜 </a:t>
                      </a:r>
                      <a:r>
                        <a:rPr kumimoji="1" lang="en-US" altLang="zh-TW"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 。</a:t>
                      </a:r>
                      <a:endParaRPr kumimoji="1" lang="en-US" altLang="zh-TW"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533400" marR="0" lvl="0" indent="-533400" algn="l" defTabSz="914400" rtl="0" eaLnBrk="1" fontAlgn="base" latinLnBrk="0" hangingPunct="1">
                        <a:lnSpc>
                          <a:spcPct val="150000"/>
                        </a:lnSpc>
                        <a:spcBef>
                          <a:spcPct val="0"/>
                        </a:spcBef>
                        <a:spcAft>
                          <a:spcPct val="0"/>
                        </a:spcAft>
                        <a:buClrTx/>
                        <a:buSzTx/>
                        <a:buFontTx/>
                        <a:buAutoNum type="arabicPeriod"/>
                        <a:tabLst/>
                      </a:pP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計畫</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說明簡報：簡報</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時間總共</a:t>
                      </a:r>
                      <a:r>
                        <a:rPr kumimoji="1" lang="en-US" altLang="zh-TW"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30</a:t>
                      </a:r>
                      <a:r>
                        <a:rPr kumimoji="1" lang="zh-TW" altLang="en-US"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分鐘</a:t>
                      </a:r>
                      <a:r>
                        <a:rPr kumimoji="1" lang="en-US" altLang="zh-TW"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書</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審意見回覆</a:t>
                      </a:r>
                      <a:r>
                        <a:rPr kumimoji="1" lang="en-US" altLang="zh-TW"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15</a:t>
                      </a:r>
                      <a:r>
                        <a:rPr kumimoji="1" lang="zh-TW" altLang="en-US"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分；</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sym typeface="Wingdings" pitchFamily="2" charset="2"/>
                        </a:rPr>
                        <a:t>委員</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現場</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隨機問答</a:t>
                      </a:r>
                      <a:r>
                        <a:rPr kumimoji="1" lang="en-US" altLang="zh-TW"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15</a:t>
                      </a:r>
                      <a:r>
                        <a:rPr kumimoji="1" lang="zh-TW" altLang="en-US"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分</a:t>
                      </a:r>
                      <a:r>
                        <a:rPr kumimoji="1" lang="en-US" altLang="zh-TW"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請配合簡報時間斟酌所準備之簡報頁數，答詢過程中如需委外單位補充說明，</a:t>
                      </a:r>
                      <a:r>
                        <a:rPr kumimoji="1" lang="zh-TW" altLang="en-US" sz="16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應先徵取主席同意</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 </a:t>
                      </a:r>
                    </a:p>
                    <a:p>
                      <a:pPr marL="533400" marR="0" lvl="0" indent="-533400" algn="l" defTabSz="914400" rtl="0" eaLnBrk="1" fontAlgn="base" latinLnBrk="0" hangingPunct="1">
                        <a:lnSpc>
                          <a:spcPct val="150000"/>
                        </a:lnSpc>
                        <a:spcBef>
                          <a:spcPct val="0"/>
                        </a:spcBef>
                        <a:spcAft>
                          <a:spcPct val="0"/>
                        </a:spcAft>
                        <a:buClrTx/>
                        <a:buSzTx/>
                        <a:buFontTx/>
                        <a:buAutoNum type="arabicPeriod"/>
                        <a:tabLst/>
                        <a:defRPr/>
                      </a:pP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請</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於</a:t>
                      </a:r>
                      <a:r>
                        <a:rPr kumimoji="1" lang="zh-TW" altLang="en-US" sz="1600" b="1" i="0" u="sng" strike="noStrike" cap="none" normalizeH="0" baseline="0" dirty="0">
                          <a:ln>
                            <a:noFill/>
                          </a:ln>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開會前一日</a:t>
                      </a:r>
                      <a:r>
                        <a:rPr kumimoji="1" lang="en-US" altLang="zh-TW" sz="1600" b="1" i="0" u="sng" strike="noStrike" cap="none" normalizeH="0" baseline="0" dirty="0">
                          <a:ln>
                            <a:noFill/>
                          </a:ln>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1600" b="1" i="0" u="sng" strike="noStrike" cap="none" normalizeH="0" baseline="0" dirty="0">
                          <a:ln>
                            <a:noFill/>
                          </a:ln>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工作日</a:t>
                      </a:r>
                      <a:r>
                        <a:rPr kumimoji="1" lang="en-US" altLang="zh-TW" sz="1600" b="1" i="0" u="sng" strike="noStrike" cap="none" normalizeH="0" baseline="0" dirty="0">
                          <a:ln>
                            <a:noFill/>
                          </a:ln>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kumimoji="1" lang="en-US" altLang="zh-TW" sz="1600" b="1" i="0" u="sng" strike="noStrike" cap="none" normalizeH="0" baseline="0" dirty="0" smtClean="0">
                          <a:ln>
                            <a:noFill/>
                          </a:ln>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12:00</a:t>
                      </a:r>
                      <a:r>
                        <a:rPr kumimoji="1" lang="zh-TW" altLang="en-US" sz="1600" b="1" i="0" u="sng" strike="noStrike" cap="none" normalizeH="0" baseline="0" dirty="0" smtClean="0">
                          <a:ln>
                            <a:noFill/>
                          </a:ln>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中午前</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準時上傳審查</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簡報</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，並自行確認視訊設備。</a:t>
                      </a:r>
                      <a:r>
                        <a:rPr lang="zh-TW" altLang="zh-TW" sz="1600" b="1" kern="0" dirty="0">
                          <a:solidFill>
                            <a:srgbClr val="000000"/>
                          </a:solidFill>
                          <a:effectLst/>
                          <a:highlight>
                            <a:srgbClr val="FFFF00"/>
                          </a:highlight>
                          <a:latin typeface="微軟正黑體" panose="020B0604030504040204" pitchFamily="34" charset="-120"/>
                          <a:ea typeface="微軟正黑體" panose="020B0604030504040204" pitchFamily="34" charset="-120"/>
                          <a:cs typeface="MS Gothic" panose="020B0609070205080204" pitchFamily="49" charset="-128"/>
                        </a:rPr>
                        <a:t>➜</a:t>
                      </a:r>
                      <a:r>
                        <a:rPr lang="en-US" altLang="zh-TW" sz="1600" u="sng" kern="0" dirty="0">
                          <a:solidFill>
                            <a:srgbClr val="0000FF"/>
                          </a:solidFill>
                          <a:effectLst/>
                          <a:highlight>
                            <a:srgbClr val="FFFF00"/>
                          </a:highlight>
                          <a:latin typeface="微軟正黑體" panose="020B0604030504040204" pitchFamily="34" charset="-120"/>
                          <a:ea typeface="微軟正黑體" panose="020B0604030504040204" pitchFamily="34" charset="-120"/>
                          <a:cs typeface="Calibri" panose="020F0502020204030204" pitchFamily="34" charset="0"/>
                          <a:hlinkClick r:id="rId5"/>
                        </a:rPr>
                        <a:t>請點此連結上傳簡報</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endParaRPr kumimoji="1" lang="en-US" altLang="zh-TW" sz="1600" b="0" i="0" u="none" strike="noStrike" cap="none" normalizeH="0" baseline="0" dirty="0">
                        <a:ln>
                          <a:noFill/>
                        </a:ln>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533400" marR="0" lvl="0" indent="-533400" algn="l" defTabSz="914400" rtl="0" eaLnBrk="1" fontAlgn="base" latinLnBrk="0" hangingPunct="1">
                        <a:lnSpc>
                          <a:spcPct val="150000"/>
                        </a:lnSpc>
                        <a:spcBef>
                          <a:spcPct val="0"/>
                        </a:spcBef>
                        <a:spcAft>
                          <a:spcPct val="0"/>
                        </a:spcAft>
                        <a:buClrTx/>
                        <a:buSzTx/>
                        <a:buFontTx/>
                        <a:buAutoNum type="arabicPeriod"/>
                        <a:tabLst/>
                      </a:pP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除職司錄音人員外，非經許可</a:t>
                      </a:r>
                      <a:r>
                        <a:rPr kumimoji="1" lang="zh-TW" altLang="en-US" sz="1600" b="1" i="0" u="sng" strike="noStrike" cap="none" normalizeH="0" baseline="0" dirty="0">
                          <a:ln>
                            <a:noFill/>
                          </a:ln>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不得</a:t>
                      </a: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在議場擅自錄影、錄音</a:t>
                      </a:r>
                      <a:r>
                        <a:rPr kumimoji="1" lang="zh-TW" altLang="en-US" sz="1600" b="0"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rPr>
                        <a:t>。</a:t>
                      </a:r>
                      <a:endPar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T="45719" marB="4571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11958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2"/>
          <p:cNvSpPr txBox="1">
            <a:spLocks noGrp="1"/>
          </p:cNvSpPr>
          <p:nvPr>
            <p:ph type="title" idx="4294967295"/>
          </p:nvPr>
        </p:nvSpPr>
        <p:spPr>
          <a:xfrm>
            <a:off x="335360" y="639164"/>
            <a:ext cx="11665296" cy="549275"/>
          </a:xfrm>
          <a:prstGeom prst="rect">
            <a:avLst/>
          </a:prstGeom>
          <a:noFill/>
          <a:ln>
            <a:noFill/>
          </a:ln>
        </p:spPr>
        <p:txBody>
          <a:bodyPr spcFirstLastPara="1" wrap="square" lIns="91425" tIns="45700" rIns="91425" bIns="45700" anchor="ctr" anchorCtr="0">
            <a:noAutofit/>
          </a:bodyPr>
          <a:lstStyle/>
          <a:p>
            <a:pPr>
              <a:buClr>
                <a:srgbClr val="660066"/>
              </a:buClr>
              <a:buSzPts val="2800"/>
            </a:pPr>
            <a:r>
              <a:rPr lang="zh-TW" altLang="en-US" sz="4000" b="1" dirty="0">
                <a:sym typeface="DFKai-SB"/>
              </a:rPr>
              <a:t>一、</a:t>
            </a:r>
            <a:r>
              <a:rPr lang="en-US" sz="4000" b="1" dirty="0">
                <a:sym typeface="DFKai-SB"/>
              </a:rPr>
              <a:t>計畫摘要</a:t>
            </a:r>
            <a:endParaRPr sz="4000" b="1" dirty="0"/>
          </a:p>
        </p:txBody>
      </p:sp>
      <p:sp>
        <p:nvSpPr>
          <p:cNvPr id="100" name="Google Shape;100;p2"/>
          <p:cNvSpPr txBox="1"/>
          <p:nvPr/>
        </p:nvSpPr>
        <p:spPr>
          <a:xfrm>
            <a:off x="767408" y="1196752"/>
            <a:ext cx="11017224" cy="4431942"/>
          </a:xfrm>
          <a:prstGeom prst="rect">
            <a:avLst/>
          </a:prstGeom>
          <a:noFill/>
          <a:ln>
            <a:noFill/>
          </a:ln>
        </p:spPr>
        <p:txBody>
          <a:bodyPr spcFirstLastPara="1" wrap="square" lIns="91425" tIns="45700" rIns="91425" bIns="45700" anchor="t" anchorCtr="0">
            <a:spAutoFit/>
          </a:bodyPr>
          <a:lstStyle/>
          <a:p>
            <a:pPr algn="just">
              <a:buClr>
                <a:schemeClr val="dk1"/>
              </a:buClr>
              <a:buSzPts val="2400"/>
            </a:pPr>
            <a:r>
              <a:rPr lang="en-US" sz="2400" dirty="0" err="1">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一、公司簡介</a:t>
            </a:r>
            <a:r>
              <a:rPr 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a:t>
            </a:r>
          </a:p>
          <a:p>
            <a:pPr algn="just">
              <a:buClr>
                <a:schemeClr val="dk1"/>
              </a:buClr>
              <a:buSzPts val="2400"/>
            </a:pPr>
            <a:endParaRPr dirty="0">
              <a:latin typeface="Arial" panose="020B0604020202020204" pitchFamily="34" charset="0"/>
              <a:ea typeface="微軟正黑體" panose="020B0604030504040204" pitchFamily="34" charset="-120"/>
              <a:cs typeface="Arial" panose="020B0604020202020204" pitchFamily="34" charset="0"/>
            </a:endParaRPr>
          </a:p>
          <a:p>
            <a:pPr algn="just">
              <a:buClr>
                <a:schemeClr val="dk1"/>
              </a:buClr>
              <a:buSzPts val="2400"/>
            </a:pPr>
            <a:endParaRPr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endParaRPr>
          </a:p>
          <a:p>
            <a:pPr algn="just">
              <a:buClr>
                <a:schemeClr val="dk1"/>
              </a:buClr>
              <a:buSzPts val="2400"/>
            </a:pPr>
            <a:r>
              <a:rPr lang="en-US" sz="2400" dirty="0" err="1">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二、</a:t>
            </a:r>
            <a:r>
              <a:rPr lang="en-US" sz="2400" dirty="0" err="1"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計畫</a:t>
            </a:r>
            <a:r>
              <a:rPr lang="zh-TW" alt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簡介</a:t>
            </a:r>
            <a:r>
              <a:rPr 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a:t>
            </a:r>
            <a:r>
              <a:rPr lang="en-US"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Times New Roman"/>
              </a:rPr>
              <a:t>(</a:t>
            </a:r>
            <a:r>
              <a:rPr lang="en-US"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Times New Roman"/>
              </a:rPr>
              <a:t>請說明計畫定位及策略、核心產品及服務說明、計畫加值潛力，以200字內為原則)</a:t>
            </a:r>
            <a:endParaRPr dirty="0">
              <a:latin typeface="Arial" panose="020B0604020202020204" pitchFamily="34" charset="0"/>
              <a:ea typeface="微軟正黑體" panose="020B0604030504040204" pitchFamily="34" charset="-120"/>
              <a:cs typeface="Arial" panose="020B0604020202020204" pitchFamily="34" charset="0"/>
            </a:endParaRPr>
          </a:p>
          <a:p>
            <a:pPr algn="just">
              <a:buClr>
                <a:schemeClr val="dk1"/>
              </a:buClr>
              <a:buSzPts val="2400"/>
            </a:pPr>
            <a:endParaRPr 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endParaRPr>
          </a:p>
          <a:p>
            <a:pPr algn="just">
              <a:buClr>
                <a:schemeClr val="dk1"/>
              </a:buClr>
              <a:buSzPts val="2400"/>
            </a:pPr>
            <a:endParaRPr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endParaRPr>
          </a:p>
          <a:p>
            <a:pPr algn="just">
              <a:buClr>
                <a:schemeClr val="dk1"/>
              </a:buClr>
              <a:buSzPts val="2400"/>
            </a:pPr>
            <a:r>
              <a:rPr lang="en-US"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三</a:t>
            </a:r>
            <a:r>
              <a:rPr 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a:t>
            </a:r>
            <a:r>
              <a:rPr lang="zh-TW" altLang="en-US"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核定</a:t>
            </a:r>
            <a:r>
              <a:rPr lang="zh-TW" alt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補助</a:t>
            </a:r>
            <a:r>
              <a:rPr lang="en-US" sz="2400" dirty="0" err="1"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總經費</a:t>
            </a:r>
            <a:r>
              <a:rPr lang="en-US"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a:t>
            </a:r>
            <a:r>
              <a:rPr lang="en-US" sz="2400" u="sng"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     </a:t>
            </a:r>
            <a:r>
              <a:rPr lang="en-US"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千元(整數)。</a:t>
            </a:r>
            <a:endParaRPr dirty="0">
              <a:latin typeface="Arial" panose="020B0604020202020204" pitchFamily="34" charset="0"/>
              <a:ea typeface="微軟正黑體" panose="020B0604030504040204" pitchFamily="34" charset="-120"/>
              <a:cs typeface="Arial" panose="020B0604020202020204" pitchFamily="34" charset="0"/>
            </a:endParaRPr>
          </a:p>
          <a:p>
            <a:pPr algn="just">
              <a:buClr>
                <a:schemeClr val="dk1"/>
              </a:buClr>
              <a:buSzPts val="2400"/>
            </a:pPr>
            <a:r>
              <a:rPr lang="en-US"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    </a:t>
            </a:r>
            <a:r>
              <a:rPr lang="zh-TW" alt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   核定</a:t>
            </a:r>
            <a:r>
              <a:rPr lang="en-US" sz="2400" dirty="0" err="1"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補助款</a:t>
            </a:r>
            <a:r>
              <a:rPr lang="en-US"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a:t>
            </a:r>
            <a:r>
              <a:rPr lang="en-US" sz="2400" u="sng"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     </a:t>
            </a:r>
            <a:r>
              <a:rPr lang="en-US"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千元(整數)</a:t>
            </a:r>
            <a:r>
              <a:rPr lang="en-US"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Times New Roman"/>
              </a:rPr>
              <a:t> </a:t>
            </a:r>
            <a:r>
              <a:rPr 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a:t>
            </a:r>
            <a:r>
              <a:rPr lang="zh-TW" alt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核定</a:t>
            </a:r>
            <a:r>
              <a:rPr lang="en-US" sz="2400" dirty="0" err="1"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自籌款</a:t>
            </a:r>
            <a:r>
              <a:rPr lang="en-US"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a:t>
            </a:r>
            <a:r>
              <a:rPr lang="en-US" sz="2400" u="sng"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     </a:t>
            </a:r>
            <a:r>
              <a:rPr lang="en-US"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千元(</a:t>
            </a:r>
            <a:r>
              <a:rPr lang="en-US" sz="2400" dirty="0" err="1">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整數</a:t>
            </a:r>
            <a:r>
              <a:rPr 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a:t>
            </a:r>
          </a:p>
          <a:p>
            <a:pPr algn="just">
              <a:buClr>
                <a:schemeClr val="dk1"/>
              </a:buClr>
              <a:buSzPts val="2400"/>
            </a:pPr>
            <a:endParaRPr lang="en-US"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endParaRPr>
          </a:p>
          <a:p>
            <a:pPr algn="just">
              <a:buClr>
                <a:schemeClr val="dk1"/>
              </a:buClr>
              <a:buSzPts val="2400"/>
            </a:pPr>
            <a:r>
              <a:rPr lang="zh-TW" alt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rPr>
              <a:t>四、計畫變更紀錄</a:t>
            </a:r>
            <a:r>
              <a:rPr lang="zh-TW" alt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a:t>
            </a:r>
            <a:r>
              <a:rPr lang="en-US" altLang="zh-TW"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a:t>
            </a:r>
            <a:r>
              <a:rPr lang="zh-TW" altLang="en-US"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若無申請變更則可略過</a:t>
            </a:r>
            <a:r>
              <a:rPr lang="en-US" altLang="zh-TW" sz="2400" dirty="0" smtClean="0">
                <a:solidFill>
                  <a:schemeClr val="dk1"/>
                </a:solidFill>
                <a:latin typeface="Arial" panose="020B0604020202020204" pitchFamily="34" charset="0"/>
                <a:ea typeface="微軟正黑體" panose="020B0604030504040204" pitchFamily="34" charset="-120"/>
                <a:cs typeface="Arial" panose="020B0604020202020204" pitchFamily="34" charset="0"/>
                <a:sym typeface="Wingdings" panose="05000000000000000000" pitchFamily="2" charset="2"/>
              </a:rPr>
              <a:t>)</a:t>
            </a:r>
            <a:endParaRPr dirty="0">
              <a:latin typeface="Arial" panose="020B0604020202020204" pitchFamily="34" charset="0"/>
              <a:ea typeface="微軟正黑體" panose="020B0604030504040204" pitchFamily="34" charset="-120"/>
              <a:cs typeface="Arial" panose="020B0604020202020204" pitchFamily="34" charset="0"/>
            </a:endParaRPr>
          </a:p>
          <a:p>
            <a:pPr algn="just">
              <a:buClr>
                <a:schemeClr val="dk1"/>
              </a:buClr>
              <a:buSzPts val="2400"/>
            </a:pPr>
            <a:endParaRPr sz="2400" dirty="0">
              <a:solidFill>
                <a:schemeClr val="dk1"/>
              </a:solidFill>
              <a:latin typeface="Arial" panose="020B0604020202020204" pitchFamily="34" charset="0"/>
              <a:ea typeface="微軟正黑體" panose="020B0604030504040204" pitchFamily="34" charset="-120"/>
              <a:cs typeface="Arial" panose="020B0604020202020204" pitchFamily="34" charset="0"/>
              <a:sym typeface="DFKai-SB"/>
            </a:endParaRPr>
          </a:p>
          <a:p>
            <a:pPr marL="630238" indent="-630238" algn="just">
              <a:buClr>
                <a:schemeClr val="dk1"/>
              </a:buClr>
              <a:buSzPts val="2400"/>
            </a:pPr>
            <a:endParaRPr sz="2400" dirty="0">
              <a:solidFill>
                <a:schemeClr val="dk1"/>
              </a:solidFill>
              <a:latin typeface="DFKai-SB"/>
              <a:ea typeface="DFKai-SB"/>
              <a:cs typeface="DFKai-SB"/>
              <a:sym typeface="DFKai-SB"/>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1FDF672C-4130-44F4-AC5A-A23B7B59290D}"/>
              </a:ext>
            </a:extLst>
          </p:cNvPr>
          <p:cNvSpPr>
            <a:spLocks noGrp="1"/>
          </p:cNvSpPr>
          <p:nvPr>
            <p:ph type="sldNum" sz="quarter" idx="12"/>
          </p:nvPr>
        </p:nvSpPr>
        <p:spPr/>
        <p:txBody>
          <a:bodyPr/>
          <a:lstStyle/>
          <a:p>
            <a:pPr algn="ctr"/>
            <a:fld id="{A3F9C97D-5F8E-411D-83E0-3679C5DC3289}" type="slidenum">
              <a:rPr lang="zh-TW" altLang="en-US" smtClean="0">
                <a:uFillTx/>
              </a:rPr>
              <a:pPr algn="ctr"/>
              <a:t>5</a:t>
            </a:fld>
            <a:endParaRPr lang="zh-TW" altLang="en-US" dirty="0">
              <a:uFillTx/>
            </a:endParaRPr>
          </a:p>
        </p:txBody>
      </p:sp>
      <p:sp>
        <p:nvSpPr>
          <p:cNvPr id="3" name="矩形 2">
            <a:extLst>
              <a:ext uri="{FF2B5EF4-FFF2-40B4-BE49-F238E27FC236}">
                <a16:creationId xmlns:a16="http://schemas.microsoft.com/office/drawing/2014/main" id="{4967E496-BCAF-47BF-B9BB-4C8955119352}"/>
              </a:ext>
            </a:extLst>
          </p:cNvPr>
          <p:cNvSpPr/>
          <p:nvPr/>
        </p:nvSpPr>
        <p:spPr>
          <a:xfrm>
            <a:off x="335360" y="377338"/>
            <a:ext cx="11665296" cy="707886"/>
          </a:xfrm>
          <a:prstGeom prst="rect">
            <a:avLst/>
          </a:prstGeom>
        </p:spPr>
        <p:txBody>
          <a:bodyPr wrap="square">
            <a:spAutoFit/>
          </a:bodyPr>
          <a:lstStyle/>
          <a:p>
            <a:pPr algn="ctr">
              <a:spcBef>
                <a:spcPct val="0"/>
              </a:spcBef>
              <a:spcAft>
                <a:spcPts val="200"/>
              </a:spcAft>
              <a:buClr>
                <a:srgbClr val="660066"/>
              </a:buClr>
              <a:buSzPts val="2800"/>
            </a:pPr>
            <a:r>
              <a:rPr lang="zh-TW" altLang="en-US" sz="4000" b="1" dirty="0">
                <a:latin typeface="微軟正黑體" panose="020B0604030504040204" pitchFamily="34" charset="-120"/>
                <a:ea typeface="微軟正黑體" panose="020B0604030504040204" pitchFamily="34" charset="-120"/>
                <a:cs typeface="+mj-cs"/>
              </a:rPr>
              <a:t>二</a:t>
            </a:r>
            <a:r>
              <a:rPr lang="zh-TW" altLang="en-US" sz="4000" b="1" dirty="0" smtClean="0">
                <a:latin typeface="微軟正黑體" panose="020B0604030504040204" pitchFamily="34" charset="-120"/>
                <a:ea typeface="微軟正黑體" panose="020B0604030504040204" pitchFamily="34" charset="-120"/>
                <a:cs typeface="+mj-cs"/>
              </a:rPr>
              <a:t>、原定計畫查核點項目權重及達成度說明</a:t>
            </a:r>
            <a:endParaRPr lang="en-US" altLang="zh-TW" sz="4000" b="1" dirty="0">
              <a:latin typeface="微軟正黑體" panose="020B0604030504040204" pitchFamily="34" charset="-120"/>
              <a:ea typeface="微軟正黑體" panose="020B0604030504040204" pitchFamily="34" charset="-120"/>
              <a:cs typeface="+mj-cs"/>
            </a:endParaRPr>
          </a:p>
        </p:txBody>
      </p:sp>
      <p:sp>
        <p:nvSpPr>
          <p:cNvPr id="4" name="內容版面配置區 2">
            <a:extLst>
              <a:ext uri="{FF2B5EF4-FFF2-40B4-BE49-F238E27FC236}">
                <a16:creationId xmlns:a16="http://schemas.microsoft.com/office/drawing/2014/main" id="{E2495FFE-E4D0-4D8E-B5C3-17543828314A}"/>
              </a:ext>
            </a:extLst>
          </p:cNvPr>
          <p:cNvSpPr txBox="1">
            <a:spLocks/>
          </p:cNvSpPr>
          <p:nvPr/>
        </p:nvSpPr>
        <p:spPr bwMode="auto">
          <a:xfrm>
            <a:off x="669608" y="1215979"/>
            <a:ext cx="11280576" cy="484829"/>
          </a:xfrm>
          <a:prstGeom prst="rect">
            <a:avLst/>
          </a:prstGeom>
          <a:noFill/>
          <a:ln>
            <a:noFill/>
          </a:ln>
          <a:effectLst/>
        </p:spPr>
        <p:txBody>
          <a:bodyPr vert="horz" wrap="square" lIns="18000" tIns="10800" rIns="18000" bIns="10800" numCol="1" anchor="t" anchorCtr="0" compatLnSpc="1">
            <a:prstTxWarp prst="textNoShape">
              <a:avLst/>
            </a:prstTxWarp>
          </a:bodyPr>
          <a:lstStyle>
            <a:lvl1pPr marL="342900" indent="-342900" algn="l" rtl="0" eaLnBrk="0" fontAlgn="base" hangingPunct="0">
              <a:spcBef>
                <a:spcPct val="20000"/>
              </a:spcBef>
              <a:spcAft>
                <a:spcPct val="0"/>
              </a:spcAft>
              <a:buClr>
                <a:srgbClr val="1B34B1"/>
              </a:buClr>
              <a:buSzPct val="80000"/>
              <a:buFont typeface="Wingdings" panose="05000000000000000000" pitchFamily="2" charset="2"/>
              <a:buChar char="p"/>
              <a:defRPr kumimoji="1" sz="2400" b="1">
                <a:solidFill>
                  <a:schemeClr val="accent2"/>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1pPr>
            <a:lvl2pPr marL="742950" indent="-285750" algn="l" rtl="0" eaLnBrk="0" fontAlgn="base" hangingPunct="0">
              <a:spcBef>
                <a:spcPct val="20000"/>
              </a:spcBef>
              <a:spcAft>
                <a:spcPct val="0"/>
              </a:spcAft>
              <a:buBlip>
                <a:blip r:embed="rId2"/>
              </a:buBlip>
              <a:defRPr kumimoji="1" sz="20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2pPr>
            <a:lvl3pPr marL="1143000" indent="-228600" algn="l" rtl="0" eaLnBrk="0" fontAlgn="base" hangingPunct="0">
              <a:spcBef>
                <a:spcPct val="20000"/>
              </a:spcBef>
              <a:spcAft>
                <a:spcPct val="0"/>
              </a:spcAft>
              <a:buChar char="•"/>
              <a:defRPr kumimoji="1" sz="16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3pPr>
            <a:lvl4pPr marL="1600200" indent="-228600" algn="l" rtl="0" eaLnBrk="0" fontAlgn="base" hangingPunct="0">
              <a:spcBef>
                <a:spcPct val="20000"/>
              </a:spcBef>
              <a:spcAft>
                <a:spcPct val="0"/>
              </a:spcAft>
              <a:buChar char="–"/>
              <a:defRPr kumimoji="1" sz="14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4pPr>
            <a:lvl5pPr marL="2057400" indent="-228600" algn="l" rtl="0" eaLnBrk="0" fontAlgn="base" hangingPunct="0">
              <a:spcBef>
                <a:spcPct val="20000"/>
              </a:spcBef>
              <a:spcAft>
                <a:spcPct val="0"/>
              </a:spcAft>
              <a:buChar char="»"/>
              <a:defRPr kumimoji="1" sz="1200">
                <a:solidFill>
                  <a:schemeClr val="tx1"/>
                </a:solidFill>
                <a:effectLst>
                  <a:outerShdw blurRad="38100" dist="38100" dir="2700000" algn="tl">
                    <a:srgbClr val="C0C0C0"/>
                  </a:outerShdw>
                </a:effectLst>
                <a:latin typeface="Times New Roman" panose="02020603050405020304" pitchFamily="18" charset="0"/>
                <a:ea typeface="微軟正黑體" panose="020B0604030504040204" pitchFamily="34" charset="-120"/>
                <a:cs typeface="Times New Roman" panose="02020603050405020304" pitchFamily="18" charset="0"/>
              </a:defRPr>
            </a:lvl5pPr>
            <a:lvl6pPr marL="25146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6pPr>
            <a:lvl7pPr marL="29718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7pPr>
            <a:lvl8pPr marL="34290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8pPr>
            <a:lvl9pPr marL="3886200" indent="-228600" algn="l" rtl="0" fontAlgn="base">
              <a:spcBef>
                <a:spcPct val="20000"/>
              </a:spcBef>
              <a:spcAft>
                <a:spcPct val="0"/>
              </a:spcAft>
              <a:buChar char="»"/>
              <a:defRPr kumimoji="1" sz="1200">
                <a:solidFill>
                  <a:schemeClr val="tx1"/>
                </a:solidFill>
                <a:effectLst>
                  <a:outerShdw blurRad="38100" dist="38100" dir="2700000" algn="tl">
                    <a:srgbClr val="C0C0C0"/>
                  </a:outerShdw>
                </a:effectLst>
                <a:latin typeface="+mn-lt"/>
                <a:ea typeface="+mn-ea"/>
              </a:defRPr>
            </a:lvl9pPr>
          </a:lstStyle>
          <a:p>
            <a:pPr marL="0" indent="0">
              <a:spcBef>
                <a:spcPts val="0"/>
              </a:spcBef>
              <a:spcAft>
                <a:spcPts val="0"/>
              </a:spcAft>
              <a:buClrTx/>
              <a:buNone/>
            </a:pPr>
            <a:r>
              <a:rPr lang="en-US" altLang="zh-TW" dirty="0">
                <a:solidFill>
                  <a:schemeClr val="tx1"/>
                </a:solidFill>
                <a:effectLst/>
                <a:latin typeface="微軟正黑體" panose="020B0604030504040204" pitchFamily="34" charset="-120"/>
              </a:rPr>
              <a:t>(</a:t>
            </a:r>
            <a:r>
              <a:rPr lang="zh-TW" altLang="en-US" dirty="0">
                <a:solidFill>
                  <a:schemeClr val="tx1"/>
                </a:solidFill>
                <a:effectLst/>
                <a:latin typeface="微軟正黑體" panose="020B0604030504040204" pitchFamily="34" charset="-120"/>
              </a:rPr>
              <a:t>一</a:t>
            </a:r>
            <a:r>
              <a:rPr lang="en-US" altLang="zh-TW" dirty="0">
                <a:solidFill>
                  <a:schemeClr val="tx1"/>
                </a:solidFill>
                <a:effectLst/>
                <a:latin typeface="微軟正黑體" panose="020B0604030504040204" pitchFamily="34" charset="-120"/>
              </a:rPr>
              <a:t>)</a:t>
            </a:r>
            <a:r>
              <a:rPr lang="zh-TW" altLang="en-US" dirty="0">
                <a:solidFill>
                  <a:schemeClr val="tx1"/>
                </a:solidFill>
                <a:effectLst/>
                <a:latin typeface="微軟正黑體" panose="020B0604030504040204" pitchFamily="34" charset="-120"/>
              </a:rPr>
              <a:t>、計畫查核指標</a:t>
            </a:r>
            <a:r>
              <a:rPr lang="en-US" altLang="zh-TW" dirty="0">
                <a:solidFill>
                  <a:schemeClr val="tx1"/>
                </a:solidFill>
                <a:effectLst/>
                <a:latin typeface="微軟正黑體" panose="020B0604030504040204" pitchFamily="34" charset="-120"/>
              </a:rPr>
              <a:t>(KPI)</a:t>
            </a:r>
            <a:r>
              <a:rPr lang="zh-TW" altLang="en-US" dirty="0">
                <a:solidFill>
                  <a:schemeClr val="tx1"/>
                </a:solidFill>
                <a:effectLst/>
                <a:latin typeface="微軟正黑體" panose="020B0604030504040204" pitchFamily="34" charset="-120"/>
              </a:rPr>
              <a:t>說明</a:t>
            </a:r>
            <a:endParaRPr lang="en-US" altLang="zh-TW" dirty="0">
              <a:solidFill>
                <a:schemeClr val="tx1"/>
              </a:solidFill>
              <a:effectLst/>
              <a:latin typeface="微軟正黑體" panose="020B0604030504040204" pitchFamily="34" charset="-120"/>
            </a:endParaRPr>
          </a:p>
        </p:txBody>
      </p:sp>
      <p:graphicFrame>
        <p:nvGraphicFramePr>
          <p:cNvPr id="5" name="表格 4">
            <a:extLst>
              <a:ext uri="{FF2B5EF4-FFF2-40B4-BE49-F238E27FC236}">
                <a16:creationId xmlns:a16="http://schemas.microsoft.com/office/drawing/2014/main" id="{D6A67A9A-C830-467B-BC7B-DEFDBAB57351}"/>
              </a:ext>
            </a:extLst>
          </p:cNvPr>
          <p:cNvGraphicFramePr>
            <a:graphicFrameLocks noGrp="1"/>
          </p:cNvGraphicFramePr>
          <p:nvPr>
            <p:extLst>
              <p:ext uri="{D42A27DB-BD31-4B8C-83A1-F6EECF244321}">
                <p14:modId xmlns:p14="http://schemas.microsoft.com/office/powerpoint/2010/main" val="702990304"/>
              </p:ext>
            </p:extLst>
          </p:nvPr>
        </p:nvGraphicFramePr>
        <p:xfrm>
          <a:off x="668514" y="2132449"/>
          <a:ext cx="11115025" cy="4217193"/>
        </p:xfrm>
        <a:graphic>
          <a:graphicData uri="http://schemas.openxmlformats.org/drawingml/2006/table">
            <a:tbl>
              <a:tblPr>
                <a:tableStyleId>{5C22544A-7EE6-4342-B048-85BDC9FD1C3A}</a:tableStyleId>
              </a:tblPr>
              <a:tblGrid>
                <a:gridCol w="534492">
                  <a:extLst>
                    <a:ext uri="{9D8B030D-6E8A-4147-A177-3AD203B41FA5}">
                      <a16:colId xmlns:a16="http://schemas.microsoft.com/office/drawing/2014/main" val="3443649904"/>
                    </a:ext>
                  </a:extLst>
                </a:gridCol>
                <a:gridCol w="429345">
                  <a:extLst>
                    <a:ext uri="{9D8B030D-6E8A-4147-A177-3AD203B41FA5}">
                      <a16:colId xmlns:a16="http://schemas.microsoft.com/office/drawing/2014/main" val="2344362667"/>
                    </a:ext>
                  </a:extLst>
                </a:gridCol>
                <a:gridCol w="989500">
                  <a:extLst>
                    <a:ext uri="{9D8B030D-6E8A-4147-A177-3AD203B41FA5}">
                      <a16:colId xmlns:a16="http://schemas.microsoft.com/office/drawing/2014/main" val="635638880"/>
                    </a:ext>
                  </a:extLst>
                </a:gridCol>
                <a:gridCol w="4680545">
                  <a:extLst>
                    <a:ext uri="{9D8B030D-6E8A-4147-A177-3AD203B41FA5}">
                      <a16:colId xmlns:a16="http://schemas.microsoft.com/office/drawing/2014/main" val="300765255"/>
                    </a:ext>
                  </a:extLst>
                </a:gridCol>
                <a:gridCol w="1295467">
                  <a:extLst>
                    <a:ext uri="{9D8B030D-6E8A-4147-A177-3AD203B41FA5}">
                      <a16:colId xmlns:a16="http://schemas.microsoft.com/office/drawing/2014/main" val="1221432904"/>
                    </a:ext>
                  </a:extLst>
                </a:gridCol>
                <a:gridCol w="1592838">
                  <a:extLst>
                    <a:ext uri="{9D8B030D-6E8A-4147-A177-3AD203B41FA5}">
                      <a16:colId xmlns:a16="http://schemas.microsoft.com/office/drawing/2014/main" val="2118606341"/>
                    </a:ext>
                  </a:extLst>
                </a:gridCol>
                <a:gridCol w="1592838">
                  <a:extLst>
                    <a:ext uri="{9D8B030D-6E8A-4147-A177-3AD203B41FA5}">
                      <a16:colId xmlns:a16="http://schemas.microsoft.com/office/drawing/2014/main" val="1598435824"/>
                    </a:ext>
                  </a:extLst>
                </a:gridCol>
              </a:tblGrid>
              <a:tr h="498681">
                <a:tc>
                  <a:txBody>
                    <a:bodyPr/>
                    <a:lstStyle/>
                    <a:p>
                      <a:pPr algn="ctr" eaLnBrk="0" fontAlgn="base">
                        <a:spcAft>
                          <a:spcPts val="0"/>
                        </a:spcAft>
                      </a:pPr>
                      <a:r>
                        <a:rPr lang="zh-TW" sz="1400" b="1" kern="0" dirty="0">
                          <a:effectLst/>
                          <a:latin typeface="微軟正黑體" panose="020B0604030504040204" pitchFamily="34" charset="-120"/>
                          <a:ea typeface="微軟正黑體" panose="020B0604030504040204" pitchFamily="34" charset="-120"/>
                        </a:rPr>
                        <a:t>工作</a:t>
                      </a:r>
                      <a:endParaRPr lang="zh-TW" sz="1400" b="1" kern="100" dirty="0">
                        <a:effectLst/>
                        <a:latin typeface="微軟正黑體" panose="020B0604030504040204" pitchFamily="34" charset="-120"/>
                        <a:ea typeface="微軟正黑體" panose="020B0604030504040204" pitchFamily="34" charset="-120"/>
                      </a:endParaRPr>
                    </a:p>
                    <a:p>
                      <a:pPr algn="ctr" eaLnBrk="0" fontAlgn="base">
                        <a:spcAft>
                          <a:spcPts val="0"/>
                        </a:spcAft>
                      </a:pPr>
                      <a:r>
                        <a:rPr lang="zh-TW" sz="1400" b="1" kern="0" dirty="0">
                          <a:effectLst/>
                          <a:latin typeface="微軟正黑體" panose="020B0604030504040204" pitchFamily="34" charset="-120"/>
                          <a:ea typeface="微軟正黑體" panose="020B0604030504040204" pitchFamily="34" charset="-120"/>
                        </a:rPr>
                        <a:t>分項</a:t>
                      </a:r>
                      <a:endParaRPr lang="zh-TW" sz="1400" b="1"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eaLnBrk="0" fontAlgn="base">
                        <a:spcAft>
                          <a:spcPts val="0"/>
                        </a:spcAft>
                      </a:pPr>
                      <a:r>
                        <a:rPr lang="zh-TW" sz="1400" b="1" kern="0" dirty="0">
                          <a:effectLst/>
                          <a:latin typeface="微軟正黑體" panose="020B0604030504040204" pitchFamily="34" charset="-120"/>
                          <a:ea typeface="微軟正黑體" panose="020B0604030504040204" pitchFamily="34" charset="-120"/>
                        </a:rPr>
                        <a:t>工作</a:t>
                      </a:r>
                      <a:endParaRPr lang="zh-TW" sz="1400" b="1" kern="100" dirty="0">
                        <a:effectLst/>
                        <a:latin typeface="微軟正黑體" panose="020B0604030504040204" pitchFamily="34" charset="-120"/>
                        <a:ea typeface="微軟正黑體" panose="020B0604030504040204" pitchFamily="34" charset="-120"/>
                      </a:endParaRPr>
                    </a:p>
                    <a:p>
                      <a:pPr algn="ctr" eaLnBrk="0" fontAlgn="base">
                        <a:spcAft>
                          <a:spcPts val="0"/>
                        </a:spcAft>
                      </a:pPr>
                      <a:r>
                        <a:rPr lang="zh-TW" sz="1400" b="1" kern="0" dirty="0">
                          <a:effectLst/>
                          <a:latin typeface="微軟正黑體" panose="020B0604030504040204" pitchFamily="34" charset="-120"/>
                          <a:ea typeface="微軟正黑體" panose="020B0604030504040204" pitchFamily="34" charset="-120"/>
                        </a:rPr>
                        <a:t>子項</a:t>
                      </a:r>
                      <a:endParaRPr lang="zh-TW" sz="1400" b="1"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eaLnBrk="0" fontAlgn="base">
                        <a:spcAft>
                          <a:spcPts val="0"/>
                        </a:spcAft>
                      </a:pPr>
                      <a:r>
                        <a:rPr lang="zh-TW" sz="1400" b="1" kern="0" dirty="0">
                          <a:effectLst/>
                          <a:latin typeface="微軟正黑體" panose="020B0604030504040204" pitchFamily="34" charset="-120"/>
                          <a:ea typeface="微軟正黑體" panose="020B0604030504040204" pitchFamily="34" charset="-120"/>
                        </a:rPr>
                        <a:t>查核點</a:t>
                      </a:r>
                      <a:endParaRPr lang="zh-TW" sz="1400" b="1"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eaLnBrk="0" fontAlgn="base">
                        <a:spcAft>
                          <a:spcPts val="0"/>
                        </a:spcAft>
                      </a:pPr>
                      <a:r>
                        <a:rPr lang="zh-TW" sz="1400" b="1" kern="0" dirty="0">
                          <a:effectLst/>
                          <a:latin typeface="微軟正黑體" panose="020B0604030504040204" pitchFamily="34" charset="-120"/>
                          <a:ea typeface="微軟正黑體" panose="020B0604030504040204" pitchFamily="34" charset="-120"/>
                        </a:rPr>
                        <a:t>查核項目（</a:t>
                      </a:r>
                      <a:r>
                        <a:rPr lang="en-US" sz="1400" b="1" kern="0" dirty="0">
                          <a:effectLst/>
                          <a:latin typeface="微軟正黑體" panose="020B0604030504040204" pitchFamily="34" charset="-120"/>
                          <a:ea typeface="微軟正黑體" panose="020B0604030504040204" pitchFamily="34" charset="-120"/>
                        </a:rPr>
                        <a:t>KPI</a:t>
                      </a:r>
                      <a:r>
                        <a:rPr lang="zh-TW" sz="1400" b="1" kern="0" dirty="0">
                          <a:effectLst/>
                          <a:latin typeface="微軟正黑體" panose="020B0604030504040204" pitchFamily="34" charset="-120"/>
                          <a:ea typeface="微軟正黑體" panose="020B0604030504040204" pitchFamily="34" charset="-120"/>
                        </a:rPr>
                        <a:t>）</a:t>
                      </a:r>
                      <a:endParaRPr lang="zh-TW" sz="1400" b="1"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eaLnBrk="0" fontAlgn="base">
                        <a:spcAft>
                          <a:spcPts val="0"/>
                        </a:spcAft>
                      </a:pPr>
                      <a:r>
                        <a:rPr lang="zh-TW" sz="1400" b="1" kern="0" dirty="0">
                          <a:effectLst/>
                          <a:latin typeface="微軟正黑體" panose="020B0604030504040204" pitchFamily="34" charset="-120"/>
                          <a:ea typeface="微軟正黑體" panose="020B0604030504040204" pitchFamily="34" charset="-120"/>
                        </a:rPr>
                        <a:t>子項</a:t>
                      </a:r>
                      <a:endParaRPr lang="zh-TW" sz="1400" b="1" kern="100" dirty="0">
                        <a:effectLst/>
                        <a:latin typeface="微軟正黑體" panose="020B0604030504040204" pitchFamily="34" charset="-120"/>
                        <a:ea typeface="微軟正黑體" panose="020B0604030504040204" pitchFamily="34" charset="-120"/>
                      </a:endParaRPr>
                    </a:p>
                    <a:p>
                      <a:pPr algn="ctr" eaLnBrk="0" fontAlgn="base">
                        <a:spcAft>
                          <a:spcPts val="0"/>
                        </a:spcAft>
                      </a:pPr>
                      <a:r>
                        <a:rPr lang="zh-TW" sz="1400" b="1" kern="0" dirty="0">
                          <a:effectLst/>
                          <a:latin typeface="微軟正黑體" panose="020B0604030504040204" pitchFamily="34" charset="-120"/>
                          <a:ea typeface="微軟正黑體" panose="020B0604030504040204" pitchFamily="34" charset="-120"/>
                        </a:rPr>
                        <a:t>權重</a:t>
                      </a:r>
                      <a:endParaRPr lang="zh-TW" sz="1400" b="1"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eaLnBrk="0" fontAlgn="base">
                        <a:spcAft>
                          <a:spcPts val="0"/>
                        </a:spcAft>
                      </a:pPr>
                      <a:r>
                        <a:rPr lang="zh-TW" sz="1400" b="1" kern="0" dirty="0">
                          <a:effectLst/>
                          <a:latin typeface="微軟正黑體" panose="020B0604030504040204" pitchFamily="34" charset="-120"/>
                          <a:ea typeface="微軟正黑體" panose="020B0604030504040204" pitchFamily="34" charset="-120"/>
                        </a:rPr>
                        <a:t>分項</a:t>
                      </a:r>
                      <a:endParaRPr lang="zh-TW" sz="1400" b="1" kern="100" dirty="0">
                        <a:effectLst/>
                        <a:latin typeface="微軟正黑體" panose="020B0604030504040204" pitchFamily="34" charset="-120"/>
                        <a:ea typeface="微軟正黑體" panose="020B0604030504040204" pitchFamily="34" charset="-120"/>
                      </a:endParaRPr>
                    </a:p>
                    <a:p>
                      <a:pPr algn="ctr" eaLnBrk="0" fontAlgn="base">
                        <a:spcAft>
                          <a:spcPts val="0"/>
                        </a:spcAft>
                      </a:pPr>
                      <a:r>
                        <a:rPr lang="zh-TW" sz="1400" b="1" kern="0" dirty="0">
                          <a:effectLst/>
                          <a:latin typeface="微軟正黑體" panose="020B0604030504040204" pitchFamily="34" charset="-120"/>
                          <a:ea typeface="微軟正黑體" panose="020B0604030504040204" pitchFamily="34" charset="-120"/>
                        </a:rPr>
                        <a:t>權重</a:t>
                      </a:r>
                      <a:endParaRPr lang="zh-TW" sz="1400" b="1"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eaLnBrk="0" fontAlgn="base">
                        <a:spcAft>
                          <a:spcPts val="0"/>
                        </a:spcAft>
                      </a:pPr>
                      <a:r>
                        <a:rPr lang="zh-TW" altLang="en-US" sz="1400" b="1"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達成度</a:t>
                      </a:r>
                      <a:endParaRPr lang="zh-TW" sz="1400" b="1"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27633682"/>
                  </a:ext>
                </a:extLst>
              </a:tr>
              <a:tr h="584657">
                <a:tc rowSpan="2">
                  <a:txBody>
                    <a:bodyPr/>
                    <a:lstStyle/>
                    <a:p>
                      <a:pPr algn="ctr">
                        <a:spcAft>
                          <a:spcPts val="0"/>
                        </a:spcAft>
                      </a:pPr>
                      <a:r>
                        <a:rPr lang="en-US" sz="1200" b="0" kern="100" dirty="0">
                          <a:effectLst/>
                          <a:latin typeface="微軟正黑體" panose="020B0604030504040204" pitchFamily="34" charset="-120"/>
                          <a:ea typeface="微軟正黑體" panose="020B0604030504040204" pitchFamily="34" charset="-120"/>
                        </a:rPr>
                        <a:t>A</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200" b="0" kern="100" dirty="0">
                          <a:effectLst/>
                          <a:latin typeface="微軟正黑體" panose="020B0604030504040204" pitchFamily="34" charset="-120"/>
                          <a:ea typeface="微軟正黑體" panose="020B0604030504040204" pitchFamily="34" charset="-120"/>
                        </a:rPr>
                        <a:t>A-1</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200" b="0" kern="100" dirty="0">
                          <a:effectLst/>
                          <a:latin typeface="微軟正黑體" panose="020B0604030504040204" pitchFamily="34" charset="-120"/>
                          <a:ea typeface="微軟正黑體" panose="020B0604030504040204" pitchFamily="34" charset="-120"/>
                        </a:rPr>
                        <a:t>年 月 日</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endParaRPr lang="zh-TW" sz="1200" b="0" kern="100" dirty="0">
                        <a:effectLst/>
                        <a:latin typeface="微軟正黑體" panose="020B0604030504040204" pitchFamily="34" charset="-120"/>
                        <a:ea typeface="微軟正黑體" panose="020B0604030504040204" pitchFamily="34" charset="-12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spcAft>
                          <a:spcPts val="0"/>
                        </a:spcAft>
                      </a:pPr>
                      <a:r>
                        <a:rPr lang="en-US" sz="1200" b="0" kern="100" dirty="0">
                          <a:effectLst/>
                          <a:latin typeface="微軟正黑體" panose="020B0604030504040204" pitchFamily="34" charset="-120"/>
                          <a:ea typeface="微軟正黑體" panose="020B0604030504040204" pitchFamily="34" charset="-120"/>
                        </a:rPr>
                        <a:t>%</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r">
                        <a:spcAft>
                          <a:spcPts val="0"/>
                        </a:spcAft>
                      </a:pPr>
                      <a:r>
                        <a:rPr lang="en-US" sz="1200" b="0" kern="100" dirty="0">
                          <a:effectLst/>
                          <a:latin typeface="微軟正黑體" panose="020B0604030504040204" pitchFamily="34" charset="-120"/>
                          <a:ea typeface="微軟正黑體" panose="020B0604030504040204" pitchFamily="34" charset="-120"/>
                        </a:rPr>
                        <a:t>%</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r">
                        <a:spcAft>
                          <a:spcPts val="0"/>
                        </a:spcAft>
                      </a:pP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8588360"/>
                  </a:ext>
                </a:extLst>
              </a:tr>
              <a:tr h="503427">
                <a:tc vMerge="1">
                  <a:txBody>
                    <a:bodyPr/>
                    <a:lstStyle/>
                    <a:p>
                      <a:endParaRPr lang="zh-TW" altLang="en-US"/>
                    </a:p>
                  </a:txBody>
                  <a:tcPr/>
                </a:tc>
                <a:tc>
                  <a:txBody>
                    <a:bodyPr/>
                    <a:lstStyle/>
                    <a:p>
                      <a:pPr algn="ctr">
                        <a:spcAft>
                          <a:spcPts val="0"/>
                        </a:spcAft>
                      </a:pPr>
                      <a:r>
                        <a:rPr lang="en-US" sz="1200" b="0" kern="100">
                          <a:effectLst/>
                          <a:latin typeface="微軟正黑體" panose="020B0604030504040204" pitchFamily="34" charset="-120"/>
                          <a:ea typeface="微軟正黑體" panose="020B0604030504040204" pitchFamily="34" charset="-120"/>
                        </a:rPr>
                        <a:t>A-2</a:t>
                      </a:r>
                      <a:endParaRPr lang="zh-TW" sz="1200" b="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200" b="0" kern="100" dirty="0">
                          <a:effectLst/>
                          <a:latin typeface="微軟正黑體" panose="020B0604030504040204" pitchFamily="34" charset="-120"/>
                          <a:ea typeface="微軟正黑體" panose="020B0604030504040204" pitchFamily="34" charset="-120"/>
                        </a:rPr>
                        <a:t>年 月 日</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endParaRPr lang="zh-TW" sz="1200" b="0" kern="100" dirty="0">
                        <a:effectLst/>
                        <a:latin typeface="微軟正黑體" panose="020B0604030504040204" pitchFamily="34" charset="-120"/>
                        <a:ea typeface="微軟正黑體" panose="020B0604030504040204" pitchFamily="34" charset="-12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spcAft>
                          <a:spcPts val="0"/>
                        </a:spcAft>
                      </a:pPr>
                      <a:r>
                        <a:rPr lang="en-US" sz="1200" b="0" kern="100" dirty="0">
                          <a:effectLst/>
                          <a:latin typeface="微軟正黑體" panose="020B0604030504040204" pitchFamily="34" charset="-120"/>
                          <a:ea typeface="微軟正黑體" panose="020B0604030504040204" pitchFamily="34" charset="-120"/>
                        </a:rPr>
                        <a:t>%</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995409439"/>
                  </a:ext>
                </a:extLst>
              </a:tr>
              <a:tr h="496578">
                <a:tc rowSpan="2">
                  <a:txBody>
                    <a:bodyPr/>
                    <a:lstStyle/>
                    <a:p>
                      <a:pPr algn="ctr">
                        <a:spcAft>
                          <a:spcPts val="0"/>
                        </a:spcAft>
                      </a:pPr>
                      <a:r>
                        <a:rPr lang="en-US" sz="1200" b="0" kern="100">
                          <a:effectLst/>
                          <a:latin typeface="微軟正黑體" panose="020B0604030504040204" pitchFamily="34" charset="-120"/>
                          <a:ea typeface="微軟正黑體" panose="020B0604030504040204" pitchFamily="34" charset="-120"/>
                        </a:rPr>
                        <a:t>B</a:t>
                      </a:r>
                      <a:endParaRPr lang="zh-TW" sz="1200" b="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200" b="0" kern="100">
                          <a:effectLst/>
                          <a:latin typeface="微軟正黑體" panose="020B0604030504040204" pitchFamily="34" charset="-120"/>
                          <a:ea typeface="微軟正黑體" panose="020B0604030504040204" pitchFamily="34" charset="-120"/>
                        </a:rPr>
                        <a:t>B-1</a:t>
                      </a:r>
                      <a:endParaRPr lang="zh-TW" sz="1200" b="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200" b="0" kern="100" dirty="0">
                          <a:effectLst/>
                          <a:latin typeface="微軟正黑體" panose="020B0604030504040204" pitchFamily="34" charset="-120"/>
                          <a:ea typeface="微軟正黑體" panose="020B0604030504040204" pitchFamily="34" charset="-120"/>
                        </a:rPr>
                        <a:t>年 月 日</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endParaRPr lang="zh-TW" sz="1200" b="0" kern="100" dirty="0">
                        <a:effectLst/>
                        <a:latin typeface="微軟正黑體" panose="020B0604030504040204" pitchFamily="34" charset="-120"/>
                        <a:ea typeface="微軟正黑體" panose="020B0604030504040204" pitchFamily="34" charset="-12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spcAft>
                          <a:spcPts val="0"/>
                        </a:spcAft>
                      </a:pPr>
                      <a:r>
                        <a:rPr lang="en-US" sz="1200" b="0" kern="100" dirty="0">
                          <a:effectLst/>
                          <a:latin typeface="微軟正黑體" panose="020B0604030504040204" pitchFamily="34" charset="-120"/>
                          <a:ea typeface="微軟正黑體" panose="020B0604030504040204" pitchFamily="34" charset="-120"/>
                        </a:rPr>
                        <a:t>%</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r">
                        <a:spcAft>
                          <a:spcPts val="0"/>
                        </a:spcAft>
                      </a:pPr>
                      <a:r>
                        <a:rPr lang="en-US" sz="1200" b="0" kern="100" dirty="0">
                          <a:effectLst/>
                          <a:latin typeface="微軟正黑體" panose="020B0604030504040204" pitchFamily="34" charset="-120"/>
                          <a:ea typeface="微軟正黑體" panose="020B0604030504040204" pitchFamily="34" charset="-120"/>
                        </a:rPr>
                        <a:t>%</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r">
                        <a:spcAft>
                          <a:spcPts val="0"/>
                        </a:spcAft>
                      </a:pP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313718"/>
                  </a:ext>
                </a:extLst>
              </a:tr>
              <a:tr h="561269">
                <a:tc vMerge="1">
                  <a:txBody>
                    <a:bodyPr/>
                    <a:lstStyle/>
                    <a:p>
                      <a:endParaRPr lang="zh-TW" altLang="en-US"/>
                    </a:p>
                  </a:txBody>
                  <a:tcPr/>
                </a:tc>
                <a:tc>
                  <a:txBody>
                    <a:bodyPr/>
                    <a:lstStyle/>
                    <a:p>
                      <a:pPr algn="ctr">
                        <a:spcAft>
                          <a:spcPts val="0"/>
                        </a:spcAft>
                      </a:pPr>
                      <a:r>
                        <a:rPr lang="en-US" sz="1200" b="0" kern="100">
                          <a:effectLst/>
                          <a:latin typeface="微軟正黑體" panose="020B0604030504040204" pitchFamily="34" charset="-120"/>
                          <a:ea typeface="微軟正黑體" panose="020B0604030504040204" pitchFamily="34" charset="-120"/>
                        </a:rPr>
                        <a:t>B-2</a:t>
                      </a:r>
                      <a:endParaRPr lang="zh-TW" sz="1200" b="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200" b="0" kern="100" dirty="0">
                          <a:effectLst/>
                          <a:latin typeface="微軟正黑體" panose="020B0604030504040204" pitchFamily="34" charset="-120"/>
                          <a:ea typeface="微軟正黑體" panose="020B0604030504040204" pitchFamily="34" charset="-120"/>
                        </a:rPr>
                        <a:t>年 月 日</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endParaRPr lang="zh-TW" sz="1200" b="0" kern="100" dirty="0">
                        <a:effectLst/>
                        <a:latin typeface="微軟正黑體" panose="020B0604030504040204" pitchFamily="34" charset="-120"/>
                        <a:ea typeface="微軟正黑體" panose="020B0604030504040204" pitchFamily="34" charset="-12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spcAft>
                          <a:spcPts val="0"/>
                        </a:spcAft>
                      </a:pPr>
                      <a:r>
                        <a:rPr lang="en-US" sz="1200" b="0" kern="100" dirty="0">
                          <a:effectLst/>
                          <a:latin typeface="微軟正黑體" panose="020B0604030504040204" pitchFamily="34" charset="-120"/>
                          <a:ea typeface="微軟正黑體" panose="020B0604030504040204" pitchFamily="34" charset="-120"/>
                        </a:rPr>
                        <a:t>%</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711685751"/>
                  </a:ext>
                </a:extLst>
              </a:tr>
              <a:tr h="577192">
                <a:tc gridSpan="2">
                  <a:txBody>
                    <a:bodyPr/>
                    <a:lstStyle/>
                    <a:p>
                      <a:pPr algn="ctr">
                        <a:spcAft>
                          <a:spcPts val="0"/>
                        </a:spcAft>
                      </a:pPr>
                      <a:r>
                        <a:rPr lang="en-US" sz="1200" b="0" kern="100">
                          <a:effectLst/>
                          <a:latin typeface="微軟正黑體" panose="020B0604030504040204" pitchFamily="34" charset="-120"/>
                          <a:ea typeface="微軟正黑體" panose="020B0604030504040204" pitchFamily="34" charset="-120"/>
                        </a:rPr>
                        <a:t>C</a:t>
                      </a:r>
                      <a:endParaRPr lang="zh-TW" sz="1200" b="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a:txBody>
                    <a:bodyPr/>
                    <a:lstStyle/>
                    <a:p>
                      <a:pPr algn="ctr">
                        <a:spcAft>
                          <a:spcPts val="0"/>
                        </a:spcAft>
                      </a:pPr>
                      <a:r>
                        <a:rPr lang="zh-TW" sz="1200" b="0" kern="100" dirty="0">
                          <a:effectLst/>
                          <a:latin typeface="微軟正黑體" panose="020B0604030504040204" pitchFamily="34" charset="-120"/>
                          <a:ea typeface="微軟正黑體" panose="020B0604030504040204" pitchFamily="34" charset="-120"/>
                        </a:rPr>
                        <a:t>年 月 日</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spcAft>
                          <a:spcPts val="0"/>
                        </a:spcAft>
                      </a:pPr>
                      <a:r>
                        <a:rPr lang="en-US" sz="1200" b="0" kern="100" dirty="0">
                          <a:effectLst/>
                          <a:latin typeface="微軟正黑體" panose="020B0604030504040204" pitchFamily="34" charset="-120"/>
                          <a:ea typeface="微軟正黑體" panose="020B0604030504040204" pitchFamily="34" charset="-120"/>
                        </a:rPr>
                        <a:t> </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r">
                        <a:spcAft>
                          <a:spcPts val="0"/>
                        </a:spcAft>
                      </a:pPr>
                      <a:r>
                        <a:rPr lang="en-US" sz="1200" b="0" kern="100" dirty="0">
                          <a:effectLst/>
                          <a:latin typeface="微軟正黑體" panose="020B0604030504040204" pitchFamily="34" charset="-120"/>
                          <a:ea typeface="微軟正黑體" panose="020B0604030504040204" pitchFamily="34" charset="-120"/>
                        </a:rPr>
                        <a:t>%</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spcAft>
                          <a:spcPts val="0"/>
                        </a:spcAft>
                      </a:pP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89377827"/>
                  </a:ext>
                </a:extLst>
              </a:tr>
              <a:tr h="384795">
                <a:tc gridSpan="5">
                  <a:txBody>
                    <a:bodyPr/>
                    <a:lstStyle/>
                    <a:p>
                      <a:pPr algn="ctr">
                        <a:spcAft>
                          <a:spcPts val="0"/>
                        </a:spcAft>
                      </a:pPr>
                      <a:r>
                        <a:rPr lang="zh-TW" sz="1400" b="1" kern="100" dirty="0">
                          <a:effectLst/>
                          <a:latin typeface="微軟正黑體" panose="020B0604030504040204" pitchFamily="34" charset="-120"/>
                          <a:ea typeface="微軟正黑體" panose="020B0604030504040204" pitchFamily="34" charset="-120"/>
                        </a:rPr>
                        <a:t>合 計</a:t>
                      </a:r>
                      <a:endParaRPr lang="zh-TW" sz="1400" b="1"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lnL w="12700" cap="flat" cmpd="sng" algn="ctr">
                      <a:solidFill>
                        <a:schemeClr val="tx1"/>
                      </a:solidFill>
                      <a:prstDash val="solid"/>
                      <a:round/>
                      <a:headEnd type="none" w="med" len="med"/>
                      <a:tailEnd type="none" w="med" len="med"/>
                    </a:lnL>
                  </a:tcPr>
                </a:tc>
                <a:tc>
                  <a:txBody>
                    <a:bodyPr/>
                    <a:lstStyle/>
                    <a:p>
                      <a:pPr algn="r">
                        <a:spcAft>
                          <a:spcPts val="0"/>
                        </a:spcAft>
                      </a:pPr>
                      <a:r>
                        <a:rPr lang="en-US" sz="1200" b="0" kern="100" dirty="0">
                          <a:effectLst/>
                          <a:latin typeface="微軟正黑體" panose="020B0604030504040204" pitchFamily="34" charset="-120"/>
                          <a:ea typeface="微軟正黑體" panose="020B0604030504040204" pitchFamily="34" charset="-120"/>
                        </a:rPr>
                        <a:t>100 %</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spcAft>
                          <a:spcPts val="0"/>
                        </a:spcAft>
                      </a:pP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18782628"/>
                  </a:ext>
                </a:extLst>
              </a:tr>
              <a:tr h="610594">
                <a:tc gridSpan="2">
                  <a:txBody>
                    <a:bodyPr/>
                    <a:lstStyle/>
                    <a:p>
                      <a:pPr algn="ctr">
                        <a:spcAft>
                          <a:spcPts val="0"/>
                        </a:spcAft>
                      </a:pPr>
                      <a:r>
                        <a:rPr lang="zh-TW" sz="1400" b="1" kern="100" dirty="0">
                          <a:effectLst/>
                          <a:latin typeface="微軟正黑體" panose="020B0604030504040204" pitchFamily="34" charset="-120"/>
                          <a:ea typeface="微軟正黑體" panose="020B0604030504040204" pitchFamily="34" charset="-120"/>
                        </a:rPr>
                        <a:t>社會</a:t>
                      </a:r>
                    </a:p>
                    <a:p>
                      <a:pPr algn="ctr">
                        <a:spcAft>
                          <a:spcPts val="0"/>
                        </a:spcAft>
                      </a:pPr>
                      <a:r>
                        <a:rPr lang="zh-TW" sz="1400" b="1" kern="100" dirty="0">
                          <a:effectLst/>
                          <a:latin typeface="微軟正黑體" panose="020B0604030504040204" pitchFamily="34" charset="-120"/>
                          <a:ea typeface="微軟正黑體" panose="020B0604030504040204" pitchFamily="34" charset="-120"/>
                        </a:rPr>
                        <a:t>回饋</a:t>
                      </a:r>
                      <a:endParaRPr lang="zh-TW" sz="1200" b="1"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a:txBody>
                    <a:bodyPr/>
                    <a:lstStyle/>
                    <a:p>
                      <a:pPr marL="496570" indent="-495300" algn="ctr" eaLnBrk="0">
                        <a:spcAft>
                          <a:spcPts val="0"/>
                        </a:spcAft>
                        <a:tabLst>
                          <a:tab pos="1980565" algn="l"/>
                        </a:tabLst>
                      </a:pPr>
                      <a:r>
                        <a:rPr lang="zh-TW" sz="1200" b="0" kern="100" dirty="0">
                          <a:effectLst/>
                          <a:latin typeface="微軟正黑體" panose="020B0604030504040204" pitchFamily="34" charset="-120"/>
                          <a:ea typeface="微軟正黑體" panose="020B0604030504040204" pitchFamily="34" charset="-120"/>
                        </a:rPr>
                        <a:t>年 月 日</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496570" indent="-495300" algn="ctr" eaLnBrk="0">
                        <a:spcAft>
                          <a:spcPts val="0"/>
                        </a:spcAft>
                        <a:tabLst>
                          <a:tab pos="1980565" algn="l"/>
                        </a:tabLst>
                      </a:pPr>
                      <a:r>
                        <a:rPr lang="zh-TW" sz="1200" b="0" kern="100" dirty="0">
                          <a:effectLst/>
                          <a:latin typeface="微軟正黑體" panose="020B0604030504040204" pitchFamily="34" charset="-120"/>
                          <a:ea typeface="微軟正黑體" panose="020B0604030504040204" pitchFamily="34" charset="-120"/>
                        </a:rPr>
                        <a:t>社會回饋內容：必填內容</a:t>
                      </a:r>
                      <a:r>
                        <a:rPr lang="en-US" sz="1200" b="0" kern="100" dirty="0">
                          <a:effectLst/>
                          <a:latin typeface="微軟正黑體" panose="020B0604030504040204" pitchFamily="34" charset="-120"/>
                          <a:ea typeface="微軟正黑體" panose="020B0604030504040204" pitchFamily="34" charset="-120"/>
                        </a:rPr>
                        <a:t>(1.</a:t>
                      </a:r>
                      <a:r>
                        <a:rPr lang="zh-TW" sz="1200" b="0" kern="100" dirty="0">
                          <a:effectLst/>
                          <a:latin typeface="微軟正黑體" panose="020B0604030504040204" pitchFamily="34" charset="-120"/>
                          <a:ea typeface="微軟正黑體" panose="020B0604030504040204" pitchFamily="34" charset="-120"/>
                        </a:rPr>
                        <a:t>回饋單位</a:t>
                      </a:r>
                      <a:r>
                        <a:rPr lang="en-US" sz="1200" b="0" kern="100" dirty="0">
                          <a:effectLst/>
                          <a:latin typeface="微軟正黑體" panose="020B0604030504040204" pitchFamily="34" charset="-120"/>
                          <a:ea typeface="微軟正黑體" panose="020B0604030504040204" pitchFamily="34" charset="-120"/>
                        </a:rPr>
                        <a:t>/</a:t>
                      </a:r>
                      <a:r>
                        <a:rPr lang="zh-TW" sz="1200" b="0" kern="100" dirty="0">
                          <a:effectLst/>
                          <a:latin typeface="微軟正黑體" panose="020B0604030504040204" pitchFamily="34" charset="-120"/>
                          <a:ea typeface="微軟正黑體" panose="020B0604030504040204" pitchFamily="34" charset="-120"/>
                        </a:rPr>
                        <a:t>對象</a:t>
                      </a:r>
                      <a:r>
                        <a:rPr lang="en-US" sz="1200" b="0" kern="100" dirty="0">
                          <a:effectLst/>
                          <a:latin typeface="微軟正黑體" panose="020B0604030504040204" pitchFamily="34" charset="-120"/>
                          <a:ea typeface="微軟正黑體" panose="020B0604030504040204" pitchFamily="34" charset="-120"/>
                        </a:rPr>
                        <a:t>2.</a:t>
                      </a:r>
                      <a:r>
                        <a:rPr lang="zh-TW" sz="1200" b="0" kern="100" dirty="0">
                          <a:effectLst/>
                          <a:latin typeface="微軟正黑體" panose="020B0604030504040204" pitchFamily="34" charset="-120"/>
                          <a:ea typeface="微軟正黑體" panose="020B0604030504040204" pitchFamily="34" charset="-120"/>
                        </a:rPr>
                        <a:t>內容</a:t>
                      </a:r>
                      <a:r>
                        <a:rPr lang="en-US" sz="1200" b="0" kern="100" dirty="0">
                          <a:effectLst/>
                          <a:latin typeface="微軟正黑體" panose="020B0604030504040204" pitchFamily="34" charset="-120"/>
                          <a:ea typeface="微軟正黑體" panose="020B0604030504040204" pitchFamily="34" charset="-120"/>
                        </a:rPr>
                        <a:t>3.</a:t>
                      </a:r>
                      <a:r>
                        <a:rPr lang="zh-TW" sz="1200" b="0" kern="100" dirty="0">
                          <a:effectLst/>
                          <a:latin typeface="微軟正黑體" panose="020B0604030504040204" pitchFamily="34" charset="-120"/>
                          <a:ea typeface="微軟正黑體" panose="020B0604030504040204" pitchFamily="34" charset="-120"/>
                        </a:rPr>
                        <a:t>數量</a:t>
                      </a:r>
                      <a:r>
                        <a:rPr lang="en-US" sz="1200" b="0" kern="100" dirty="0">
                          <a:effectLst/>
                          <a:latin typeface="微軟正黑體" panose="020B0604030504040204" pitchFamily="34" charset="-120"/>
                          <a:ea typeface="微軟正黑體" panose="020B0604030504040204" pitchFamily="34" charset="-120"/>
                        </a:rPr>
                        <a:t>)</a:t>
                      </a:r>
                      <a:endParaRPr lang="zh-TW" sz="1100" b="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lnL w="12700" cap="flat" cmpd="sng" algn="ctr">
                      <a:solidFill>
                        <a:schemeClr val="tx1"/>
                      </a:solidFill>
                      <a:prstDash val="solid"/>
                      <a:round/>
                      <a:headEnd type="none" w="med" len="med"/>
                      <a:tailEnd type="none" w="med" len="med"/>
                    </a:lnL>
                  </a:tcPr>
                </a:tc>
                <a:tc>
                  <a:txBody>
                    <a:bodyPr/>
                    <a:lstStyle/>
                    <a:p>
                      <a:pPr algn="r">
                        <a:spcAft>
                          <a:spcPts val="0"/>
                        </a:spcAft>
                      </a:pPr>
                      <a:r>
                        <a:rPr lang="en-US" sz="1200" b="0" kern="100" dirty="0">
                          <a:effectLst/>
                          <a:latin typeface="微軟正黑體" panose="020B0604030504040204" pitchFamily="34" charset="-120"/>
                          <a:ea typeface="微軟正黑體" panose="020B0604030504040204" pitchFamily="34" charset="-120"/>
                        </a:rPr>
                        <a:t>%</a:t>
                      </a: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spcAft>
                          <a:spcPts val="0"/>
                        </a:spcAft>
                      </a:pPr>
                      <a:endParaRPr lang="zh-TW" sz="1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2326" marR="3232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13233411"/>
                  </a:ext>
                </a:extLst>
              </a:tr>
            </a:tbl>
          </a:graphicData>
        </a:graphic>
      </p:graphicFrame>
      <p:sp>
        <p:nvSpPr>
          <p:cNvPr id="6" name="矩形 5">
            <a:extLst>
              <a:ext uri="{FF2B5EF4-FFF2-40B4-BE49-F238E27FC236}">
                <a16:creationId xmlns:a16="http://schemas.microsoft.com/office/drawing/2014/main" id="{B0B9EFD5-7017-43A1-8EF3-DC425FE823F2}"/>
              </a:ext>
            </a:extLst>
          </p:cNvPr>
          <p:cNvSpPr/>
          <p:nvPr/>
        </p:nvSpPr>
        <p:spPr>
          <a:xfrm>
            <a:off x="3562799" y="2735018"/>
            <a:ext cx="2317177" cy="3603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zh-TW" altLang="en-US" b="1" dirty="0">
                <a:latin typeface="微軟正黑體" panose="020B0604030504040204" pitchFamily="34" charset="-120"/>
                <a:ea typeface="微軟正黑體" panose="020B0604030504040204" pitchFamily="34" charset="-120"/>
              </a:rPr>
              <a:t>表格請自行調整使用</a:t>
            </a:r>
          </a:p>
        </p:txBody>
      </p:sp>
      <p:sp>
        <p:nvSpPr>
          <p:cNvPr id="7" name="矩形 6">
            <a:extLst>
              <a:ext uri="{FF2B5EF4-FFF2-40B4-BE49-F238E27FC236}">
                <a16:creationId xmlns:a16="http://schemas.microsoft.com/office/drawing/2014/main" id="{C9A9439B-8E8D-4240-9588-B3E0639A1055}"/>
              </a:ext>
            </a:extLst>
          </p:cNvPr>
          <p:cNvSpPr/>
          <p:nvPr/>
        </p:nvSpPr>
        <p:spPr>
          <a:xfrm>
            <a:off x="656682" y="1727828"/>
            <a:ext cx="11130979" cy="369332"/>
          </a:xfrm>
          <a:prstGeom prst="rect">
            <a:avLst/>
          </a:prstGeom>
          <a:solidFill>
            <a:srgbClr val="FCD5B5"/>
          </a:solidFill>
          <a:ln>
            <a:solidFill>
              <a:schemeClr val="tx1"/>
            </a:solidFill>
          </a:ln>
        </p:spPr>
        <p:txBody>
          <a:bodyPr wrap="square">
            <a:spAutoFit/>
          </a:bodyPr>
          <a:lstStyle/>
          <a:p>
            <a:r>
              <a:rPr lang="zh-TW" altLang="en-US" b="1" dirty="0" smtClean="0">
                <a:latin typeface="微軟正黑體" panose="020B0604030504040204" pitchFamily="34" charset="-120"/>
                <a:ea typeface="微軟正黑體" panose="020B0604030504040204" pitchFamily="34" charset="-120"/>
              </a:rPr>
              <a:t>請依照原計畫書所編列之查核點逐項列出，並詳實填入達成度</a:t>
            </a:r>
            <a:r>
              <a:rPr lang="en-US" altLang="zh-TW" b="1" dirty="0" smtClean="0">
                <a:latin typeface="微軟正黑體" panose="020B0604030504040204" pitchFamily="34" charset="-120"/>
                <a:ea typeface="微軟正黑體" panose="020B0604030504040204" pitchFamily="34" charset="-120"/>
              </a:rPr>
              <a:t>(</a:t>
            </a:r>
            <a:r>
              <a:rPr lang="zh-TW" altLang="en-US" b="1" dirty="0" smtClean="0">
                <a:latin typeface="微軟正黑體" panose="020B0604030504040204" pitchFamily="34" charset="-120"/>
                <a:ea typeface="微軟正黑體" panose="020B0604030504040204" pitchFamily="34" charset="-120"/>
              </a:rPr>
              <a:t>若有變更查核點，請依照變更後查核點填寫</a:t>
            </a:r>
            <a:r>
              <a:rPr lang="en-US" altLang="zh-TW" b="1" dirty="0" smtClean="0">
                <a:latin typeface="微軟正黑體" panose="020B0604030504040204" pitchFamily="34" charset="-120"/>
                <a:ea typeface="微軟正黑體" panose="020B0604030504040204" pitchFamily="34" charset="-120"/>
              </a:rPr>
              <a:t>)</a:t>
            </a:r>
            <a:r>
              <a:rPr lang="zh-TW" altLang="en-US" b="1" dirty="0" smtClean="0">
                <a:latin typeface="微軟正黑體" panose="020B0604030504040204" pitchFamily="34" charset="-120"/>
                <a:ea typeface="微軟正黑體" panose="020B0604030504040204" pitchFamily="34" charset="-120"/>
              </a:rPr>
              <a:t>。</a:t>
            </a:r>
            <a:endParaRPr lang="zh-TW" altLang="en-US"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672432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BC8DD114-05CA-44CB-9A8A-CC893455D831}"/>
              </a:ext>
            </a:extLst>
          </p:cNvPr>
          <p:cNvSpPr>
            <a:spLocks noGrp="1"/>
          </p:cNvSpPr>
          <p:nvPr>
            <p:ph type="sldNum" sz="quarter" idx="12"/>
          </p:nvPr>
        </p:nvSpPr>
        <p:spPr/>
        <p:txBody>
          <a:bodyPr/>
          <a:lstStyle/>
          <a:p>
            <a:pPr algn="ctr"/>
            <a:fld id="{A3F9C97D-5F8E-411D-83E0-3679C5DC3289}" type="slidenum">
              <a:rPr lang="zh-TW" altLang="en-US" smtClean="0">
                <a:uFillTx/>
              </a:rPr>
              <a:pPr algn="ctr"/>
              <a:t>6</a:t>
            </a:fld>
            <a:endParaRPr lang="zh-TW" altLang="en-US" dirty="0">
              <a:uFillTx/>
            </a:endParaRPr>
          </a:p>
        </p:txBody>
      </p:sp>
      <p:sp>
        <p:nvSpPr>
          <p:cNvPr id="4" name="矩形 3">
            <a:extLst>
              <a:ext uri="{FF2B5EF4-FFF2-40B4-BE49-F238E27FC236}">
                <a16:creationId xmlns:a16="http://schemas.microsoft.com/office/drawing/2014/main" id="{9BA84659-1806-4B02-831B-01FD7309E0BC}"/>
              </a:ext>
            </a:extLst>
          </p:cNvPr>
          <p:cNvSpPr/>
          <p:nvPr/>
        </p:nvSpPr>
        <p:spPr>
          <a:xfrm>
            <a:off x="287016" y="356607"/>
            <a:ext cx="11665296" cy="707886"/>
          </a:xfrm>
          <a:prstGeom prst="rect">
            <a:avLst/>
          </a:prstGeom>
        </p:spPr>
        <p:txBody>
          <a:bodyPr wrap="square">
            <a:spAutoFit/>
          </a:bodyPr>
          <a:lstStyle/>
          <a:p>
            <a:pPr algn="ctr">
              <a:spcBef>
                <a:spcPct val="0"/>
              </a:spcBef>
              <a:spcAft>
                <a:spcPts val="200"/>
              </a:spcAft>
              <a:buClr>
                <a:srgbClr val="660066"/>
              </a:buClr>
              <a:buSzPts val="2800"/>
            </a:pPr>
            <a:r>
              <a:rPr lang="en-US" altLang="zh-TW" sz="4000" b="1" dirty="0" smtClean="0">
                <a:latin typeface="微軟正黑體" panose="020B0604030504040204" pitchFamily="34" charset="-120"/>
                <a:ea typeface="微軟正黑體" panose="020B0604030504040204" pitchFamily="34" charset="-120"/>
                <a:cs typeface="+mj-cs"/>
              </a:rPr>
              <a:t>(</a:t>
            </a:r>
            <a:r>
              <a:rPr lang="zh-TW" altLang="en-US" sz="4000" b="1" dirty="0" smtClean="0">
                <a:latin typeface="微軟正黑體" panose="020B0604030504040204" pitchFamily="34" charset="-120"/>
                <a:ea typeface="微軟正黑體" panose="020B0604030504040204" pitchFamily="34" charset="-120"/>
                <a:cs typeface="+mj-cs"/>
              </a:rPr>
              <a:t>一</a:t>
            </a:r>
            <a:r>
              <a:rPr lang="en-US" altLang="zh-TW" sz="4000" b="1" smtClean="0">
                <a:latin typeface="微軟正黑體" panose="020B0604030504040204" pitchFamily="34" charset="-120"/>
                <a:ea typeface="微軟正黑體" panose="020B0604030504040204" pitchFamily="34" charset="-120"/>
                <a:cs typeface="+mj-cs"/>
              </a:rPr>
              <a:t>)</a:t>
            </a:r>
            <a:r>
              <a:rPr lang="zh-TW" altLang="en-US" sz="4000" b="1" smtClean="0">
                <a:latin typeface="微軟正黑體" panose="020B0604030504040204" pitchFamily="34" charset="-120"/>
                <a:ea typeface="微軟正黑體" panose="020B0604030504040204" pitchFamily="34" charset="-120"/>
                <a:cs typeface="+mj-cs"/>
              </a:rPr>
              <a:t>逐</a:t>
            </a:r>
            <a:r>
              <a:rPr lang="zh-TW" altLang="en-US" sz="4000" b="1" dirty="0" smtClean="0">
                <a:latin typeface="微軟正黑體" panose="020B0604030504040204" pitchFamily="34" charset="-120"/>
                <a:ea typeface="微軟正黑體" panose="020B0604030504040204" pitchFamily="34" charset="-120"/>
                <a:cs typeface="+mj-cs"/>
              </a:rPr>
              <a:t>項查核點完成進度說明</a:t>
            </a:r>
            <a:endParaRPr lang="zh-TW" altLang="en-US" sz="4000" b="1" dirty="0">
              <a:latin typeface="微軟正黑體" panose="020B0604030504040204" pitchFamily="34" charset="-120"/>
              <a:ea typeface="微軟正黑體" panose="020B0604030504040204" pitchFamily="34" charset="-120"/>
              <a:cs typeface="+mj-cs"/>
            </a:endParaRPr>
          </a:p>
        </p:txBody>
      </p:sp>
      <p:graphicFrame>
        <p:nvGraphicFramePr>
          <p:cNvPr id="9" name="表格 8">
            <a:extLst>
              <a:ext uri="{FF2B5EF4-FFF2-40B4-BE49-F238E27FC236}">
                <a16:creationId xmlns:a16="http://schemas.microsoft.com/office/drawing/2014/main" id="{E7B43EC8-3477-402D-A11A-EEB1E8484B23}"/>
              </a:ext>
            </a:extLst>
          </p:cNvPr>
          <p:cNvGraphicFramePr>
            <a:graphicFrameLocks noGrp="1"/>
          </p:cNvGraphicFramePr>
          <p:nvPr>
            <p:extLst>
              <p:ext uri="{D42A27DB-BD31-4B8C-83A1-F6EECF244321}">
                <p14:modId xmlns:p14="http://schemas.microsoft.com/office/powerpoint/2010/main" val="4191062739"/>
              </p:ext>
            </p:extLst>
          </p:nvPr>
        </p:nvGraphicFramePr>
        <p:xfrm>
          <a:off x="863598" y="1340768"/>
          <a:ext cx="10849026" cy="5000607"/>
        </p:xfrm>
        <a:graphic>
          <a:graphicData uri="http://schemas.openxmlformats.org/drawingml/2006/table">
            <a:tbl>
              <a:tblPr firstRow="1" bandRow="1">
                <a:tableStyleId>{5C22544A-7EE6-4342-B048-85BDC9FD1C3A}</a:tableStyleId>
              </a:tblPr>
              <a:tblGrid>
                <a:gridCol w="10849026">
                  <a:extLst>
                    <a:ext uri="{9D8B030D-6E8A-4147-A177-3AD203B41FA5}">
                      <a16:colId xmlns:a16="http://schemas.microsoft.com/office/drawing/2014/main" val="193664491"/>
                    </a:ext>
                  </a:extLst>
                </a:gridCol>
              </a:tblGrid>
              <a:tr h="6025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800"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查核點</a:t>
                      </a:r>
                      <a:r>
                        <a:rPr lang="en-US" altLang="zh-TW" sz="1800"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A-1</a:t>
                      </a:r>
                      <a:r>
                        <a:rPr lang="zh-TW" altLang="en-US"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：詳列查核項目</a:t>
                      </a:r>
                      <a:r>
                        <a:rPr lang="en-US" altLang="zh-TW"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a:t>
                      </a:r>
                      <a:r>
                        <a:rPr lang="zh-TW" altLang="en-US"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權重</a:t>
                      </a:r>
                      <a:r>
                        <a:rPr lang="en-US" altLang="zh-TW"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a:t>
                      </a:r>
                      <a:r>
                        <a:rPr lang="zh-TW" altLang="en-US"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，達成度</a:t>
                      </a:r>
                      <a:r>
                        <a:rPr lang="en-US" altLang="zh-TW"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a:t>
                      </a:r>
                      <a:endParaRPr lang="zh-TW" altLang="en-US" dirty="0">
                        <a:latin typeface="微軟正黑體" panose="020B0604030504040204" pitchFamily="34" charset="-120"/>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897193637"/>
                  </a:ext>
                </a:extLst>
              </a:tr>
              <a:tr h="4398091">
                <a:tc>
                  <a:txBody>
                    <a:bodyPr/>
                    <a:lstStyle/>
                    <a:p>
                      <a:r>
                        <a:rPr lang="zh-TW" altLang="en-US" b="1" i="0" dirty="0" smtClean="0">
                          <a:latin typeface="微軟正黑體" panose="020B0604030504040204" pitchFamily="34" charset="-120"/>
                          <a:ea typeface="微軟正黑體" panose="020B0604030504040204" pitchFamily="34" charset="-120"/>
                        </a:rPr>
                        <a:t>說明：</a:t>
                      </a:r>
                      <a:r>
                        <a:rPr lang="en-US" altLang="zh-TW" b="1" i="0" dirty="0" smtClean="0">
                          <a:latin typeface="微軟正黑體" panose="020B0604030504040204" pitchFamily="34" charset="-120"/>
                          <a:ea typeface="微軟正黑體" panose="020B0604030504040204" pitchFamily="34" charset="-120"/>
                        </a:rPr>
                        <a:t>(</a:t>
                      </a:r>
                      <a:r>
                        <a:rPr lang="zh-TW" altLang="en-US" b="1" i="0" dirty="0" smtClean="0">
                          <a:latin typeface="微軟正黑體" panose="020B0604030504040204" pitchFamily="34" charset="-120"/>
                          <a:ea typeface="微軟正黑體" panose="020B0604030504040204" pitchFamily="34" charset="-120"/>
                        </a:rPr>
                        <a:t>請附上簡短說明及佐證資料</a:t>
                      </a:r>
                      <a:r>
                        <a:rPr lang="en-US" altLang="zh-TW" b="1" i="0" dirty="0" smtClean="0">
                          <a:latin typeface="微軟正黑體" panose="020B0604030504040204" pitchFamily="34" charset="-120"/>
                          <a:ea typeface="微軟正黑體" panose="020B0604030504040204" pitchFamily="34" charset="-120"/>
                        </a:rPr>
                        <a:t>)</a:t>
                      </a:r>
                      <a:endParaRPr lang="zh-TW" altLang="en-US" b="1" i="0" dirty="0">
                        <a:latin typeface="微軟正黑體" panose="020B0604030504040204" pitchFamily="34" charset="-120"/>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1852724"/>
                  </a:ext>
                </a:extLst>
              </a:tr>
            </a:tbl>
          </a:graphicData>
        </a:graphic>
      </p:graphicFrame>
      <p:sp>
        <p:nvSpPr>
          <p:cNvPr id="11" name="矩形 10">
            <a:extLst>
              <a:ext uri="{FF2B5EF4-FFF2-40B4-BE49-F238E27FC236}">
                <a16:creationId xmlns:a16="http://schemas.microsoft.com/office/drawing/2014/main" id="{B7239332-BB5E-474A-A428-E89F4022821F}"/>
              </a:ext>
            </a:extLst>
          </p:cNvPr>
          <p:cNvSpPr/>
          <p:nvPr/>
        </p:nvSpPr>
        <p:spPr>
          <a:xfrm>
            <a:off x="6456040" y="1412776"/>
            <a:ext cx="2317177" cy="3603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zh-TW" altLang="en-US" b="1" dirty="0">
                <a:latin typeface="微軟正黑體" panose="020B0604030504040204" pitchFamily="34" charset="-120"/>
                <a:ea typeface="微軟正黑體" panose="020B0604030504040204" pitchFamily="34" charset="-120"/>
              </a:rPr>
              <a:t>表格請自行調整使用</a:t>
            </a:r>
          </a:p>
        </p:txBody>
      </p:sp>
    </p:spTree>
    <p:extLst>
      <p:ext uri="{BB962C8B-B14F-4D97-AF65-F5344CB8AC3E}">
        <p14:creationId xmlns:p14="http://schemas.microsoft.com/office/powerpoint/2010/main" val="1610995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BC8DD114-05CA-44CB-9A8A-CC893455D831}"/>
              </a:ext>
            </a:extLst>
          </p:cNvPr>
          <p:cNvSpPr>
            <a:spLocks noGrp="1"/>
          </p:cNvSpPr>
          <p:nvPr>
            <p:ph type="sldNum" sz="quarter" idx="12"/>
          </p:nvPr>
        </p:nvSpPr>
        <p:spPr/>
        <p:txBody>
          <a:bodyPr/>
          <a:lstStyle/>
          <a:p>
            <a:pPr algn="ctr"/>
            <a:fld id="{A3F9C97D-5F8E-411D-83E0-3679C5DC3289}" type="slidenum">
              <a:rPr lang="zh-TW" altLang="en-US" smtClean="0">
                <a:uFillTx/>
              </a:rPr>
              <a:pPr algn="ctr"/>
              <a:t>7</a:t>
            </a:fld>
            <a:endParaRPr lang="zh-TW" altLang="en-US" dirty="0">
              <a:uFillTx/>
            </a:endParaRPr>
          </a:p>
        </p:txBody>
      </p:sp>
      <p:sp>
        <p:nvSpPr>
          <p:cNvPr id="4" name="矩形 3">
            <a:extLst>
              <a:ext uri="{FF2B5EF4-FFF2-40B4-BE49-F238E27FC236}">
                <a16:creationId xmlns:a16="http://schemas.microsoft.com/office/drawing/2014/main" id="{9BA84659-1806-4B02-831B-01FD7309E0BC}"/>
              </a:ext>
            </a:extLst>
          </p:cNvPr>
          <p:cNvSpPr/>
          <p:nvPr/>
        </p:nvSpPr>
        <p:spPr>
          <a:xfrm>
            <a:off x="287016" y="356607"/>
            <a:ext cx="11665296" cy="707886"/>
          </a:xfrm>
          <a:prstGeom prst="rect">
            <a:avLst/>
          </a:prstGeom>
        </p:spPr>
        <p:txBody>
          <a:bodyPr wrap="square">
            <a:spAutoFit/>
          </a:bodyPr>
          <a:lstStyle/>
          <a:p>
            <a:pPr algn="ctr">
              <a:spcBef>
                <a:spcPct val="0"/>
              </a:spcBef>
              <a:spcAft>
                <a:spcPts val="200"/>
              </a:spcAft>
              <a:buClr>
                <a:srgbClr val="660066"/>
              </a:buClr>
              <a:buSzPts val="2800"/>
            </a:pPr>
            <a:r>
              <a:rPr lang="en-US" altLang="zh-TW" sz="4000" b="1" dirty="0" smtClean="0">
                <a:latin typeface="微軟正黑體" panose="020B0604030504040204" pitchFamily="34" charset="-120"/>
                <a:ea typeface="微軟正黑體" panose="020B0604030504040204" pitchFamily="34" charset="-120"/>
                <a:cs typeface="+mj-cs"/>
              </a:rPr>
              <a:t>(</a:t>
            </a:r>
            <a:r>
              <a:rPr lang="zh-TW" altLang="en-US" sz="4000" b="1" dirty="0" smtClean="0">
                <a:latin typeface="微軟正黑體" panose="020B0604030504040204" pitchFamily="34" charset="-120"/>
                <a:ea typeface="微軟正黑體" panose="020B0604030504040204" pitchFamily="34" charset="-120"/>
                <a:cs typeface="+mj-cs"/>
              </a:rPr>
              <a:t>一</a:t>
            </a:r>
            <a:r>
              <a:rPr lang="en-US" altLang="zh-TW" sz="4000" b="1" dirty="0" smtClean="0">
                <a:latin typeface="微軟正黑體" panose="020B0604030504040204" pitchFamily="34" charset="-120"/>
                <a:ea typeface="微軟正黑體" panose="020B0604030504040204" pitchFamily="34" charset="-120"/>
                <a:cs typeface="+mj-cs"/>
              </a:rPr>
              <a:t>)</a:t>
            </a:r>
            <a:r>
              <a:rPr lang="zh-TW" altLang="en-US" sz="4000" b="1" dirty="0" smtClean="0">
                <a:latin typeface="微軟正黑體" panose="020B0604030504040204" pitchFamily="34" charset="-120"/>
                <a:ea typeface="微軟正黑體" panose="020B0604030504040204" pitchFamily="34" charset="-120"/>
                <a:cs typeface="+mj-cs"/>
              </a:rPr>
              <a:t>逐項查核點完成進度說明</a:t>
            </a:r>
            <a:endParaRPr lang="zh-TW" altLang="en-US" sz="4000" b="1" dirty="0">
              <a:latin typeface="微軟正黑體" panose="020B0604030504040204" pitchFamily="34" charset="-120"/>
              <a:ea typeface="微軟正黑體" panose="020B0604030504040204" pitchFamily="34" charset="-120"/>
              <a:cs typeface="+mj-cs"/>
            </a:endParaRPr>
          </a:p>
        </p:txBody>
      </p:sp>
      <p:graphicFrame>
        <p:nvGraphicFramePr>
          <p:cNvPr id="9" name="表格 8">
            <a:extLst>
              <a:ext uri="{FF2B5EF4-FFF2-40B4-BE49-F238E27FC236}">
                <a16:creationId xmlns:a16="http://schemas.microsoft.com/office/drawing/2014/main" id="{E7B43EC8-3477-402D-A11A-EEB1E8484B23}"/>
              </a:ext>
            </a:extLst>
          </p:cNvPr>
          <p:cNvGraphicFramePr>
            <a:graphicFrameLocks noGrp="1"/>
          </p:cNvGraphicFramePr>
          <p:nvPr>
            <p:extLst>
              <p:ext uri="{D42A27DB-BD31-4B8C-83A1-F6EECF244321}">
                <p14:modId xmlns:p14="http://schemas.microsoft.com/office/powerpoint/2010/main" val="254245334"/>
              </p:ext>
            </p:extLst>
          </p:nvPr>
        </p:nvGraphicFramePr>
        <p:xfrm>
          <a:off x="863598" y="1340768"/>
          <a:ext cx="10849026" cy="5000607"/>
        </p:xfrm>
        <a:graphic>
          <a:graphicData uri="http://schemas.openxmlformats.org/drawingml/2006/table">
            <a:tbl>
              <a:tblPr firstRow="1" bandRow="1">
                <a:tableStyleId>{5C22544A-7EE6-4342-B048-85BDC9FD1C3A}</a:tableStyleId>
              </a:tblPr>
              <a:tblGrid>
                <a:gridCol w="10849026">
                  <a:extLst>
                    <a:ext uri="{9D8B030D-6E8A-4147-A177-3AD203B41FA5}">
                      <a16:colId xmlns:a16="http://schemas.microsoft.com/office/drawing/2014/main" val="193664491"/>
                    </a:ext>
                  </a:extLst>
                </a:gridCol>
              </a:tblGrid>
              <a:tr h="6025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800"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查核點</a:t>
                      </a:r>
                      <a:r>
                        <a:rPr lang="en-US" altLang="zh-TW" sz="1800"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A-2</a:t>
                      </a:r>
                      <a:r>
                        <a:rPr lang="zh-TW" altLang="en-US"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：詳列查核項目</a:t>
                      </a:r>
                      <a:r>
                        <a:rPr lang="en-US" altLang="zh-TW"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a:t>
                      </a:r>
                      <a:r>
                        <a:rPr lang="zh-TW" altLang="en-US"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權重</a:t>
                      </a:r>
                      <a:r>
                        <a:rPr lang="en-US" altLang="zh-TW"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a:t>
                      </a:r>
                      <a:r>
                        <a:rPr lang="zh-TW" altLang="en-US"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，達成度</a:t>
                      </a:r>
                      <a:r>
                        <a:rPr lang="en-US" altLang="zh-TW"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a:t>
                      </a:r>
                      <a:endParaRPr lang="zh-TW" altLang="en-US" dirty="0">
                        <a:latin typeface="微軟正黑體" panose="020B0604030504040204" pitchFamily="34" charset="-120"/>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897193637"/>
                  </a:ext>
                </a:extLst>
              </a:tr>
              <a:tr h="4398091">
                <a:tc>
                  <a:txBody>
                    <a:bodyPr/>
                    <a:lstStyle/>
                    <a:p>
                      <a:r>
                        <a:rPr lang="zh-TW" altLang="en-US" b="1" i="0" dirty="0" smtClean="0">
                          <a:latin typeface="微軟正黑體" panose="020B0604030504040204" pitchFamily="34" charset="-120"/>
                          <a:ea typeface="微軟正黑體" panose="020B0604030504040204" pitchFamily="34" charset="-120"/>
                        </a:rPr>
                        <a:t>說明：</a:t>
                      </a:r>
                      <a:r>
                        <a:rPr lang="en-US" altLang="zh-TW" b="1" i="0" dirty="0" smtClean="0">
                          <a:latin typeface="微軟正黑體" panose="020B0604030504040204" pitchFamily="34" charset="-120"/>
                          <a:ea typeface="微軟正黑體" panose="020B0604030504040204" pitchFamily="34" charset="-120"/>
                        </a:rPr>
                        <a:t>(</a:t>
                      </a:r>
                      <a:r>
                        <a:rPr lang="zh-TW" altLang="en-US" b="1" i="0" dirty="0" smtClean="0">
                          <a:latin typeface="微軟正黑體" panose="020B0604030504040204" pitchFamily="34" charset="-120"/>
                          <a:ea typeface="微軟正黑體" panose="020B0604030504040204" pitchFamily="34" charset="-120"/>
                        </a:rPr>
                        <a:t>請附上簡短說明及佐證資料</a:t>
                      </a:r>
                      <a:r>
                        <a:rPr lang="en-US" altLang="zh-TW" b="1" i="0" dirty="0" smtClean="0">
                          <a:latin typeface="微軟正黑體" panose="020B0604030504040204" pitchFamily="34" charset="-120"/>
                          <a:ea typeface="微軟正黑體" panose="020B0604030504040204" pitchFamily="34" charset="-120"/>
                        </a:rPr>
                        <a:t>)</a:t>
                      </a:r>
                      <a:endParaRPr lang="zh-TW" altLang="en-US" b="1" i="0" dirty="0">
                        <a:latin typeface="微軟正黑體" panose="020B0604030504040204" pitchFamily="34" charset="-120"/>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1852724"/>
                  </a:ext>
                </a:extLst>
              </a:tr>
            </a:tbl>
          </a:graphicData>
        </a:graphic>
      </p:graphicFrame>
      <p:sp>
        <p:nvSpPr>
          <p:cNvPr id="11" name="矩形 10">
            <a:extLst>
              <a:ext uri="{FF2B5EF4-FFF2-40B4-BE49-F238E27FC236}">
                <a16:creationId xmlns:a16="http://schemas.microsoft.com/office/drawing/2014/main" id="{B7239332-BB5E-474A-A428-E89F4022821F}"/>
              </a:ext>
            </a:extLst>
          </p:cNvPr>
          <p:cNvSpPr/>
          <p:nvPr/>
        </p:nvSpPr>
        <p:spPr>
          <a:xfrm>
            <a:off x="6456040" y="1412776"/>
            <a:ext cx="2317177" cy="3603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zh-TW" altLang="en-US" b="1" dirty="0">
                <a:latin typeface="微軟正黑體" panose="020B0604030504040204" pitchFamily="34" charset="-120"/>
                <a:ea typeface="微軟正黑體" panose="020B0604030504040204" pitchFamily="34" charset="-120"/>
              </a:rPr>
              <a:t>表格請自行調整使用</a:t>
            </a:r>
          </a:p>
        </p:txBody>
      </p:sp>
    </p:spTree>
    <p:extLst>
      <p:ext uri="{BB962C8B-B14F-4D97-AF65-F5344CB8AC3E}">
        <p14:creationId xmlns:p14="http://schemas.microsoft.com/office/powerpoint/2010/main" val="712879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BC8DD114-05CA-44CB-9A8A-CC893455D831}"/>
              </a:ext>
            </a:extLst>
          </p:cNvPr>
          <p:cNvSpPr>
            <a:spLocks noGrp="1"/>
          </p:cNvSpPr>
          <p:nvPr>
            <p:ph type="sldNum" sz="quarter" idx="12"/>
          </p:nvPr>
        </p:nvSpPr>
        <p:spPr/>
        <p:txBody>
          <a:bodyPr/>
          <a:lstStyle/>
          <a:p>
            <a:pPr algn="ctr"/>
            <a:fld id="{A3F9C97D-5F8E-411D-83E0-3679C5DC3289}" type="slidenum">
              <a:rPr lang="zh-TW" altLang="en-US" smtClean="0">
                <a:uFillTx/>
              </a:rPr>
              <a:pPr algn="ctr"/>
              <a:t>8</a:t>
            </a:fld>
            <a:endParaRPr lang="zh-TW" altLang="en-US" dirty="0">
              <a:uFillTx/>
            </a:endParaRPr>
          </a:p>
        </p:txBody>
      </p:sp>
      <p:sp>
        <p:nvSpPr>
          <p:cNvPr id="4" name="矩形 3">
            <a:extLst>
              <a:ext uri="{FF2B5EF4-FFF2-40B4-BE49-F238E27FC236}">
                <a16:creationId xmlns:a16="http://schemas.microsoft.com/office/drawing/2014/main" id="{9BA84659-1806-4B02-831B-01FD7309E0BC}"/>
              </a:ext>
            </a:extLst>
          </p:cNvPr>
          <p:cNvSpPr/>
          <p:nvPr/>
        </p:nvSpPr>
        <p:spPr>
          <a:xfrm>
            <a:off x="287016" y="356607"/>
            <a:ext cx="11665296" cy="707886"/>
          </a:xfrm>
          <a:prstGeom prst="rect">
            <a:avLst/>
          </a:prstGeom>
        </p:spPr>
        <p:txBody>
          <a:bodyPr wrap="square">
            <a:spAutoFit/>
          </a:bodyPr>
          <a:lstStyle/>
          <a:p>
            <a:pPr algn="ctr">
              <a:spcBef>
                <a:spcPct val="0"/>
              </a:spcBef>
              <a:spcAft>
                <a:spcPts val="200"/>
              </a:spcAft>
              <a:buClr>
                <a:srgbClr val="660066"/>
              </a:buClr>
              <a:buSzPts val="2800"/>
            </a:pPr>
            <a:r>
              <a:rPr lang="en-US" altLang="zh-TW" sz="4000" b="1" dirty="0" smtClean="0">
                <a:latin typeface="微軟正黑體" panose="020B0604030504040204" pitchFamily="34" charset="-120"/>
                <a:ea typeface="微軟正黑體" panose="020B0604030504040204" pitchFamily="34" charset="-120"/>
                <a:cs typeface="+mj-cs"/>
              </a:rPr>
              <a:t>(</a:t>
            </a:r>
            <a:r>
              <a:rPr lang="zh-TW" altLang="en-US" sz="4000" b="1" dirty="0">
                <a:latin typeface="微軟正黑體" panose="020B0604030504040204" pitchFamily="34" charset="-120"/>
                <a:ea typeface="微軟正黑體" panose="020B0604030504040204" pitchFamily="34" charset="-120"/>
                <a:cs typeface="+mj-cs"/>
              </a:rPr>
              <a:t>二</a:t>
            </a:r>
            <a:r>
              <a:rPr lang="en-US" altLang="zh-TW" sz="4000" b="1" dirty="0" smtClean="0">
                <a:latin typeface="微軟正黑體" panose="020B0604030504040204" pitchFamily="34" charset="-120"/>
                <a:ea typeface="微軟正黑體" panose="020B0604030504040204" pitchFamily="34" charset="-120"/>
                <a:cs typeface="+mj-cs"/>
              </a:rPr>
              <a:t>)</a:t>
            </a:r>
            <a:r>
              <a:rPr lang="zh-TW" altLang="en-US" sz="4000" b="1" dirty="0">
                <a:latin typeface="微軟正黑體" panose="020B0604030504040204" pitchFamily="34" charset="-120"/>
                <a:ea typeface="微軟正黑體" panose="020B0604030504040204" pitchFamily="34" charset="-120"/>
                <a:cs typeface="+mj-cs"/>
              </a:rPr>
              <a:t>社會回饋執行說明</a:t>
            </a:r>
          </a:p>
        </p:txBody>
      </p:sp>
      <p:graphicFrame>
        <p:nvGraphicFramePr>
          <p:cNvPr id="9" name="表格 8">
            <a:extLst>
              <a:ext uri="{FF2B5EF4-FFF2-40B4-BE49-F238E27FC236}">
                <a16:creationId xmlns:a16="http://schemas.microsoft.com/office/drawing/2014/main" id="{E7B43EC8-3477-402D-A11A-EEB1E8484B23}"/>
              </a:ext>
            </a:extLst>
          </p:cNvPr>
          <p:cNvGraphicFramePr>
            <a:graphicFrameLocks noGrp="1"/>
          </p:cNvGraphicFramePr>
          <p:nvPr>
            <p:extLst>
              <p:ext uri="{D42A27DB-BD31-4B8C-83A1-F6EECF244321}">
                <p14:modId xmlns:p14="http://schemas.microsoft.com/office/powerpoint/2010/main" val="3824250338"/>
              </p:ext>
            </p:extLst>
          </p:nvPr>
        </p:nvGraphicFramePr>
        <p:xfrm>
          <a:off x="863598" y="1340768"/>
          <a:ext cx="10849026" cy="5000607"/>
        </p:xfrm>
        <a:graphic>
          <a:graphicData uri="http://schemas.openxmlformats.org/drawingml/2006/table">
            <a:tbl>
              <a:tblPr firstRow="1" bandRow="1">
                <a:tableStyleId>{5C22544A-7EE6-4342-B048-85BDC9FD1C3A}</a:tableStyleId>
              </a:tblPr>
              <a:tblGrid>
                <a:gridCol w="10849026">
                  <a:extLst>
                    <a:ext uri="{9D8B030D-6E8A-4147-A177-3AD203B41FA5}">
                      <a16:colId xmlns:a16="http://schemas.microsoft.com/office/drawing/2014/main" val="193664491"/>
                    </a:ext>
                  </a:extLst>
                </a:gridCol>
              </a:tblGrid>
              <a:tr h="6025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800"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社會回饋</a:t>
                      </a:r>
                      <a:r>
                        <a:rPr lang="zh-TW" altLang="en-US"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：請放入時間、對象、照片、花絮陳敘</a:t>
                      </a:r>
                      <a:r>
                        <a:rPr lang="en-US" altLang="zh-TW"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a:t>
                      </a:r>
                      <a:r>
                        <a:rPr lang="zh-TW" altLang="en-US" sz="1800" b="0" i="0" u="none" strike="noStrike" cap="none" dirty="0" smtClean="0">
                          <a:solidFill>
                            <a:schemeClr val="dk1"/>
                          </a:solidFill>
                          <a:latin typeface="微軟正黑體" panose="020B0604030504040204" pitchFamily="34" charset="-120"/>
                          <a:ea typeface="微軟正黑體" panose="020B0604030504040204" pitchFamily="34" charset="-120"/>
                          <a:cs typeface="Times New Roman"/>
                          <a:sym typeface="Times New Roman"/>
                        </a:rPr>
                        <a:t>等等內容。</a:t>
                      </a:r>
                      <a:endParaRPr lang="zh-TW" altLang="en-US" dirty="0">
                        <a:latin typeface="微軟正黑體" panose="020B0604030504040204" pitchFamily="34" charset="-120"/>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897193637"/>
                  </a:ext>
                </a:extLst>
              </a:tr>
              <a:tr h="4398091">
                <a:tc>
                  <a:txBody>
                    <a:bodyPr/>
                    <a:lstStyle/>
                    <a:p>
                      <a:r>
                        <a:rPr lang="zh-TW" altLang="en-US" b="1" i="0" dirty="0" smtClean="0">
                          <a:latin typeface="微軟正黑體" panose="020B0604030504040204" pitchFamily="34" charset="-120"/>
                          <a:ea typeface="微軟正黑體" panose="020B0604030504040204" pitchFamily="34" charset="-120"/>
                        </a:rPr>
                        <a:t>說明：</a:t>
                      </a:r>
                      <a:r>
                        <a:rPr lang="en-US" altLang="zh-TW" b="1" i="0" dirty="0" smtClean="0">
                          <a:latin typeface="微軟正黑體" panose="020B0604030504040204" pitchFamily="34" charset="-120"/>
                          <a:ea typeface="微軟正黑體" panose="020B0604030504040204" pitchFamily="34" charset="-120"/>
                        </a:rPr>
                        <a:t>(</a:t>
                      </a:r>
                      <a:r>
                        <a:rPr lang="zh-TW" altLang="en-US" b="1" i="0" dirty="0" smtClean="0">
                          <a:latin typeface="微軟正黑體" panose="020B0604030504040204" pitchFamily="34" charset="-120"/>
                          <a:ea typeface="微軟正黑體" panose="020B0604030504040204" pitchFamily="34" charset="-120"/>
                        </a:rPr>
                        <a:t>請附上簡短說明及佐證資料</a:t>
                      </a:r>
                      <a:r>
                        <a:rPr lang="en-US" altLang="zh-TW" b="1" i="0" dirty="0" smtClean="0">
                          <a:latin typeface="微軟正黑體" panose="020B0604030504040204" pitchFamily="34" charset="-120"/>
                          <a:ea typeface="微軟正黑體" panose="020B0604030504040204" pitchFamily="34" charset="-120"/>
                        </a:rPr>
                        <a:t>)</a:t>
                      </a:r>
                      <a:endParaRPr lang="zh-TW" altLang="en-US" b="1" i="0" dirty="0">
                        <a:latin typeface="微軟正黑體" panose="020B0604030504040204" pitchFamily="34" charset="-120"/>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1852724"/>
                  </a:ext>
                </a:extLst>
              </a:tr>
            </a:tbl>
          </a:graphicData>
        </a:graphic>
      </p:graphicFrame>
      <p:sp>
        <p:nvSpPr>
          <p:cNvPr id="11" name="矩形 10">
            <a:extLst>
              <a:ext uri="{FF2B5EF4-FFF2-40B4-BE49-F238E27FC236}">
                <a16:creationId xmlns:a16="http://schemas.microsoft.com/office/drawing/2014/main" id="{B7239332-BB5E-474A-A428-E89F4022821F}"/>
              </a:ext>
            </a:extLst>
          </p:cNvPr>
          <p:cNvSpPr/>
          <p:nvPr/>
        </p:nvSpPr>
        <p:spPr>
          <a:xfrm>
            <a:off x="7320136" y="1340768"/>
            <a:ext cx="2317177" cy="3603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zh-TW" altLang="en-US" b="1" dirty="0">
                <a:latin typeface="微軟正黑體" panose="020B0604030504040204" pitchFamily="34" charset="-120"/>
                <a:ea typeface="微軟正黑體" panose="020B0604030504040204" pitchFamily="34" charset="-120"/>
              </a:rPr>
              <a:t>表格請自行調整使用</a:t>
            </a:r>
          </a:p>
        </p:txBody>
      </p:sp>
    </p:spTree>
    <p:extLst>
      <p:ext uri="{BB962C8B-B14F-4D97-AF65-F5344CB8AC3E}">
        <p14:creationId xmlns:p14="http://schemas.microsoft.com/office/powerpoint/2010/main" val="1241057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22B988A3-68BF-4D48-9E84-05F6CF636B17}"/>
              </a:ext>
            </a:extLst>
          </p:cNvPr>
          <p:cNvSpPr>
            <a:spLocks noGrp="1"/>
          </p:cNvSpPr>
          <p:nvPr>
            <p:ph type="sldNum" sz="quarter" idx="12"/>
          </p:nvPr>
        </p:nvSpPr>
        <p:spPr/>
        <p:txBody>
          <a:bodyPr/>
          <a:lstStyle/>
          <a:p>
            <a:pPr algn="ctr"/>
            <a:fld id="{A3F9C97D-5F8E-411D-83E0-3679C5DC3289}" type="slidenum">
              <a:rPr lang="zh-TW" altLang="en-US" smtClean="0">
                <a:uFillTx/>
              </a:rPr>
              <a:pPr algn="ctr"/>
              <a:t>9</a:t>
            </a:fld>
            <a:endParaRPr lang="zh-TW" altLang="en-US" dirty="0">
              <a:uFillTx/>
            </a:endParaRPr>
          </a:p>
        </p:txBody>
      </p:sp>
      <p:sp>
        <p:nvSpPr>
          <p:cNvPr id="3" name="內容版面配置區 2">
            <a:extLst>
              <a:ext uri="{FF2B5EF4-FFF2-40B4-BE49-F238E27FC236}">
                <a16:creationId xmlns:a16="http://schemas.microsoft.com/office/drawing/2014/main" id="{D492533B-F743-4FE7-BA86-20189607EE6B}"/>
              </a:ext>
            </a:extLst>
          </p:cNvPr>
          <p:cNvSpPr txBox="1">
            <a:spLocks/>
          </p:cNvSpPr>
          <p:nvPr/>
        </p:nvSpPr>
        <p:spPr bwMode="auto">
          <a:xfrm>
            <a:off x="548593" y="552037"/>
            <a:ext cx="11280576" cy="484829"/>
          </a:xfrm>
          <a:prstGeom prst="rect">
            <a:avLst/>
          </a:prstGeom>
          <a:noFill/>
          <a:ln>
            <a:noFill/>
          </a:ln>
        </p:spPr>
        <p:txBody>
          <a:bodyPr spcFirstLastPara="1" wrap="square" lIns="91425" tIns="45700" rIns="91425" bIns="45700" anchor="ctr" anchorCtr="0">
            <a:noAutofit/>
          </a:bodyPr>
          <a:lstStyle>
            <a:lvl1pPr algn="ctr">
              <a:spcBef>
                <a:spcPct val="0"/>
              </a:spcBef>
              <a:buClr>
                <a:srgbClr val="660066"/>
              </a:buClr>
              <a:buSzPts val="2800"/>
              <a:buNone/>
              <a:defRPr sz="4000" b="1">
                <a:latin typeface="微軟正黑體" panose="020B0604030504040204" pitchFamily="34" charset="-120"/>
                <a:ea typeface="微軟正黑體" panose="020B0604030504040204" pitchFamily="34" charset="-120"/>
                <a:cs typeface="+mj-cs"/>
              </a:defRPr>
            </a:lvl1pPr>
          </a:lstStyle>
          <a:p>
            <a:r>
              <a:rPr lang="zh-TW" altLang="en-US" dirty="0"/>
              <a:t>三、差異分析</a:t>
            </a:r>
          </a:p>
        </p:txBody>
      </p:sp>
      <p:sp>
        <p:nvSpPr>
          <p:cNvPr id="5" name="矩形 4">
            <a:extLst>
              <a:ext uri="{FF2B5EF4-FFF2-40B4-BE49-F238E27FC236}">
                <a16:creationId xmlns:a16="http://schemas.microsoft.com/office/drawing/2014/main" id="{3C459EDC-4033-4EC2-B76D-FA4E92802331}"/>
              </a:ext>
            </a:extLst>
          </p:cNvPr>
          <p:cNvSpPr/>
          <p:nvPr/>
        </p:nvSpPr>
        <p:spPr>
          <a:xfrm>
            <a:off x="623392" y="1465557"/>
            <a:ext cx="11130979" cy="369332"/>
          </a:xfrm>
          <a:prstGeom prst="rect">
            <a:avLst/>
          </a:prstGeom>
          <a:solidFill>
            <a:srgbClr val="FCD5B5"/>
          </a:solidFill>
          <a:ln>
            <a:solidFill>
              <a:schemeClr val="tx1"/>
            </a:solidFill>
          </a:ln>
        </p:spPr>
        <p:txBody>
          <a:bodyPr wrap="square">
            <a:spAutoFit/>
          </a:bodyPr>
          <a:lstStyle/>
          <a:p>
            <a:pPr marL="342900" lvl="0" indent="-342900">
              <a:spcAft>
                <a:spcPts val="0"/>
              </a:spcAft>
              <a:buFont typeface="Wingdings" panose="05000000000000000000" pitchFamily="2" charset="2"/>
              <a:buChar char=""/>
              <a:tabLst>
                <a:tab pos="1260475" algn="l"/>
              </a:tabLst>
            </a:pPr>
            <a:r>
              <a:rPr lang="zh-TW" altLang="zh-TW" dirty="0"/>
              <a:t>評述「計畫目標」與「執行情形」二者之間差異之原因</a:t>
            </a:r>
            <a:endParaRPr lang="zh-TW" altLang="zh-TW" b="1" kern="100" dirty="0">
              <a:latin typeface="微軟正黑體" panose="020B0604030504040204" pitchFamily="34" charset="-120"/>
              <a:ea typeface="微軟正黑體" panose="020B0604030504040204" pitchFamily="34" charset="-120"/>
            </a:endParaRPr>
          </a:p>
        </p:txBody>
      </p:sp>
      <p:graphicFrame>
        <p:nvGraphicFramePr>
          <p:cNvPr id="6" name="表格 5">
            <a:extLst>
              <a:ext uri="{FF2B5EF4-FFF2-40B4-BE49-F238E27FC236}">
                <a16:creationId xmlns:a16="http://schemas.microsoft.com/office/drawing/2014/main" id="{A9248708-CAEB-4F11-B902-EC1A07A8DFBD}"/>
              </a:ext>
            </a:extLst>
          </p:cNvPr>
          <p:cNvGraphicFramePr>
            <a:graphicFrameLocks noGrp="1"/>
          </p:cNvGraphicFramePr>
          <p:nvPr>
            <p:extLst>
              <p:ext uri="{D42A27DB-BD31-4B8C-83A1-F6EECF244321}">
                <p14:modId xmlns:p14="http://schemas.microsoft.com/office/powerpoint/2010/main" val="3448087914"/>
              </p:ext>
            </p:extLst>
          </p:nvPr>
        </p:nvGraphicFramePr>
        <p:xfrm>
          <a:off x="623392" y="2564904"/>
          <a:ext cx="11161240" cy="2585720"/>
        </p:xfrm>
        <a:graphic>
          <a:graphicData uri="http://schemas.openxmlformats.org/drawingml/2006/table">
            <a:tbl>
              <a:tblPr firstRow="1" bandRow="1">
                <a:tableStyleId>{5C22544A-7EE6-4342-B048-85BDC9FD1C3A}</a:tableStyleId>
              </a:tblPr>
              <a:tblGrid>
                <a:gridCol w="697130">
                  <a:extLst>
                    <a:ext uri="{9D8B030D-6E8A-4147-A177-3AD203B41FA5}">
                      <a16:colId xmlns:a16="http://schemas.microsoft.com/office/drawing/2014/main" val="37021945"/>
                    </a:ext>
                  </a:extLst>
                </a:gridCol>
                <a:gridCol w="2675370">
                  <a:extLst>
                    <a:ext uri="{9D8B030D-6E8A-4147-A177-3AD203B41FA5}">
                      <a16:colId xmlns:a16="http://schemas.microsoft.com/office/drawing/2014/main" val="2528810155"/>
                    </a:ext>
                  </a:extLst>
                </a:gridCol>
                <a:gridCol w="3324244">
                  <a:extLst>
                    <a:ext uri="{9D8B030D-6E8A-4147-A177-3AD203B41FA5}">
                      <a16:colId xmlns:a16="http://schemas.microsoft.com/office/drawing/2014/main" val="3787953459"/>
                    </a:ext>
                  </a:extLst>
                </a:gridCol>
                <a:gridCol w="4464496">
                  <a:extLst>
                    <a:ext uri="{9D8B030D-6E8A-4147-A177-3AD203B41FA5}">
                      <a16:colId xmlns:a16="http://schemas.microsoft.com/office/drawing/2014/main" val="36917792"/>
                    </a:ext>
                  </a:extLst>
                </a:gridCol>
              </a:tblGrid>
              <a:tr h="370840">
                <a:tc>
                  <a:txBody>
                    <a:bodyPr/>
                    <a:lstStyle/>
                    <a:p>
                      <a:pPr algn="ctr"/>
                      <a:r>
                        <a:rPr lang="zh-TW" altLang="en-US" dirty="0">
                          <a:latin typeface="微軟正黑體" panose="020B0604030504040204" pitchFamily="34" charset="-120"/>
                          <a:ea typeface="微軟正黑體" panose="020B0604030504040204" pitchFamily="34" charset="-120"/>
                        </a:rPr>
                        <a:t>項次</a:t>
                      </a:r>
                    </a:p>
                  </a:txBody>
                  <a:tcPr/>
                </a:tc>
                <a:tc>
                  <a:txBody>
                    <a:bodyPr/>
                    <a:lstStyle/>
                    <a:p>
                      <a:pPr algn="ctr"/>
                      <a:r>
                        <a:rPr lang="zh-TW" altLang="en-US" dirty="0" smtClean="0">
                          <a:latin typeface="微軟正黑體" panose="020B0604030504040204" pitchFamily="34" charset="-120"/>
                          <a:ea typeface="微軟正黑體" panose="020B0604030504040204" pitchFamily="34" charset="-120"/>
                        </a:rPr>
                        <a:t>預期達成</a:t>
                      </a:r>
                      <a:endParaRPr lang="zh-TW" altLang="en-US" dirty="0">
                        <a:latin typeface="微軟正黑體" panose="020B0604030504040204" pitchFamily="34" charset="-120"/>
                        <a:ea typeface="微軟正黑體" panose="020B0604030504040204" pitchFamily="34" charset="-120"/>
                      </a:endParaRPr>
                    </a:p>
                  </a:txBody>
                  <a:tcPr/>
                </a:tc>
                <a:tc>
                  <a:txBody>
                    <a:bodyPr/>
                    <a:lstStyle/>
                    <a:p>
                      <a:pPr algn="ctr"/>
                      <a:r>
                        <a:rPr lang="zh-TW" altLang="en-US" dirty="0" smtClean="0">
                          <a:latin typeface="微軟正黑體" panose="020B0604030504040204" pitchFamily="34" charset="-120"/>
                          <a:ea typeface="微軟正黑體" panose="020B0604030504040204" pitchFamily="34" charset="-120"/>
                        </a:rPr>
                        <a:t>實際達成</a:t>
                      </a:r>
                      <a:endParaRPr lang="zh-TW" altLang="en-US" dirty="0">
                        <a:latin typeface="微軟正黑體" panose="020B0604030504040204" pitchFamily="34" charset="-120"/>
                        <a:ea typeface="微軟正黑體" panose="020B0604030504040204" pitchFamily="34" charset="-120"/>
                      </a:endParaRPr>
                    </a:p>
                  </a:txBody>
                  <a:tcPr/>
                </a:tc>
                <a:tc>
                  <a:txBody>
                    <a:bodyPr/>
                    <a:lstStyle/>
                    <a:p>
                      <a:pPr algn="ctr"/>
                      <a:r>
                        <a:rPr lang="zh-TW" altLang="en-US" dirty="0" smtClean="0">
                          <a:latin typeface="微軟正黑體" panose="020B0604030504040204" pitchFamily="34" charset="-120"/>
                          <a:ea typeface="微軟正黑體" panose="020B0604030504040204" pitchFamily="34" charset="-120"/>
                        </a:rPr>
                        <a:t>差異說明</a:t>
                      </a:r>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3644601468"/>
                  </a:ext>
                </a:extLst>
              </a:tr>
              <a:tr h="370840">
                <a:tc>
                  <a:txBody>
                    <a:bodyPr/>
                    <a:lstStyle/>
                    <a:p>
                      <a:pPr algn="ctr"/>
                      <a:r>
                        <a:rPr lang="en-US" altLang="zh-TW" dirty="0">
                          <a:latin typeface="微軟正黑體" panose="020B0604030504040204" pitchFamily="34" charset="-120"/>
                          <a:ea typeface="微軟正黑體" panose="020B0604030504040204" pitchFamily="34" charset="-120"/>
                        </a:rPr>
                        <a:t>1</a:t>
                      </a:r>
                      <a:endParaRPr lang="zh-TW" altLang="en-US" dirty="0">
                        <a:latin typeface="微軟正黑體" panose="020B0604030504040204" pitchFamily="34" charset="-120"/>
                        <a:ea typeface="微軟正黑體" panose="020B0604030504040204" pitchFamily="34" charset="-120"/>
                      </a:endParaRPr>
                    </a:p>
                  </a:txBody>
                  <a:tcPr/>
                </a:tc>
                <a:tc>
                  <a:txBody>
                    <a:bodyPr/>
                    <a:lstStyle/>
                    <a:p>
                      <a:endParaRPr lang="zh-TW" altLang="en-US" dirty="0"/>
                    </a:p>
                  </a:txBody>
                  <a:tcPr/>
                </a:tc>
                <a:tc>
                  <a:txBody>
                    <a:bodyPr/>
                    <a:lstStyle/>
                    <a:p>
                      <a:endParaRPr lang="zh-TW" altLang="en-US"/>
                    </a:p>
                  </a:txBody>
                  <a:tcPr/>
                </a:tc>
                <a:tc>
                  <a:txBody>
                    <a:bodyPr/>
                    <a:lstStyle/>
                    <a:p>
                      <a:endParaRPr lang="zh-TW" altLang="en-US"/>
                    </a:p>
                  </a:txBody>
                  <a:tcPr/>
                </a:tc>
                <a:extLst>
                  <a:ext uri="{0D108BD9-81ED-4DB2-BD59-A6C34878D82A}">
                    <a16:rowId xmlns:a16="http://schemas.microsoft.com/office/drawing/2014/main" val="3727178806"/>
                  </a:ext>
                </a:extLst>
              </a:tr>
              <a:tr h="370840">
                <a:tc>
                  <a:txBody>
                    <a:bodyPr/>
                    <a:lstStyle/>
                    <a:p>
                      <a:pPr algn="ctr"/>
                      <a:r>
                        <a:rPr lang="en-US" altLang="zh-TW" dirty="0">
                          <a:latin typeface="微軟正黑體" panose="020B0604030504040204" pitchFamily="34" charset="-120"/>
                          <a:ea typeface="微軟正黑體" panose="020B0604030504040204" pitchFamily="34" charset="-120"/>
                        </a:rPr>
                        <a:t>2</a:t>
                      </a:r>
                      <a:endParaRPr lang="zh-TW" altLang="en-US" dirty="0">
                        <a:latin typeface="微軟正黑體" panose="020B0604030504040204" pitchFamily="34" charset="-120"/>
                        <a:ea typeface="微軟正黑體" panose="020B0604030504040204" pitchFamily="34" charset="-120"/>
                      </a:endParaRPr>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extLst>
                  <a:ext uri="{0D108BD9-81ED-4DB2-BD59-A6C34878D82A}">
                    <a16:rowId xmlns:a16="http://schemas.microsoft.com/office/drawing/2014/main" val="995265970"/>
                  </a:ext>
                </a:extLst>
              </a:tr>
              <a:tr h="370840">
                <a:tc>
                  <a:txBody>
                    <a:bodyPr/>
                    <a:lstStyle/>
                    <a:p>
                      <a:pPr algn="ctr"/>
                      <a:r>
                        <a:rPr lang="en-US" altLang="zh-TW" dirty="0">
                          <a:latin typeface="微軟正黑體" panose="020B0604030504040204" pitchFamily="34" charset="-120"/>
                          <a:ea typeface="微軟正黑體" panose="020B0604030504040204" pitchFamily="34" charset="-120"/>
                        </a:rPr>
                        <a:t>3</a:t>
                      </a:r>
                      <a:endParaRPr lang="zh-TW" altLang="en-US" dirty="0">
                        <a:latin typeface="微軟正黑體" panose="020B0604030504040204" pitchFamily="34" charset="-120"/>
                        <a:ea typeface="微軟正黑體" panose="020B0604030504040204" pitchFamily="34" charset="-120"/>
                      </a:endParaRPr>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extLst>
                  <a:ext uri="{0D108BD9-81ED-4DB2-BD59-A6C34878D82A}">
                    <a16:rowId xmlns:a16="http://schemas.microsoft.com/office/drawing/2014/main" val="1514424646"/>
                  </a:ext>
                </a:extLst>
              </a:tr>
              <a:tr h="370840">
                <a:tc>
                  <a:txBody>
                    <a:bodyPr/>
                    <a:lstStyle/>
                    <a:p>
                      <a:pPr algn="ctr"/>
                      <a:r>
                        <a:rPr lang="en-US" altLang="zh-TW" dirty="0">
                          <a:latin typeface="微軟正黑體" panose="020B0604030504040204" pitchFamily="34" charset="-120"/>
                          <a:ea typeface="微軟正黑體" panose="020B0604030504040204" pitchFamily="34" charset="-120"/>
                        </a:rPr>
                        <a:t>4</a:t>
                      </a:r>
                      <a:endParaRPr lang="zh-TW" altLang="en-US" dirty="0">
                        <a:latin typeface="微軟正黑體" panose="020B0604030504040204" pitchFamily="34" charset="-120"/>
                        <a:ea typeface="微軟正黑體" panose="020B0604030504040204" pitchFamily="34" charset="-120"/>
                      </a:endParaRPr>
                    </a:p>
                  </a:txBody>
                  <a:tcPr/>
                </a:tc>
                <a:tc>
                  <a:txBody>
                    <a:bodyPr/>
                    <a:lstStyle/>
                    <a:p>
                      <a:endParaRPr lang="zh-TW" altLang="en-US"/>
                    </a:p>
                  </a:txBody>
                  <a:tcPr/>
                </a:tc>
                <a:tc>
                  <a:txBody>
                    <a:bodyPr/>
                    <a:lstStyle/>
                    <a:p>
                      <a:endParaRPr lang="zh-TW" altLang="en-US"/>
                    </a:p>
                  </a:txBody>
                  <a:tcPr/>
                </a:tc>
                <a:tc>
                  <a:txBody>
                    <a:bodyPr/>
                    <a:lstStyle/>
                    <a:p>
                      <a:endParaRPr lang="zh-TW" altLang="en-US" dirty="0"/>
                    </a:p>
                  </a:txBody>
                  <a:tcPr/>
                </a:tc>
                <a:extLst>
                  <a:ext uri="{0D108BD9-81ED-4DB2-BD59-A6C34878D82A}">
                    <a16:rowId xmlns:a16="http://schemas.microsoft.com/office/drawing/2014/main" val="77625090"/>
                  </a:ext>
                </a:extLst>
              </a:tr>
              <a:tr h="185420">
                <a:tc>
                  <a:txBody>
                    <a:bodyPr/>
                    <a:lstStyle/>
                    <a:p>
                      <a:pPr algn="ctr"/>
                      <a:r>
                        <a:rPr lang="en-US" altLang="zh-TW" dirty="0">
                          <a:latin typeface="微軟正黑體" panose="020B0604030504040204" pitchFamily="34" charset="-120"/>
                          <a:ea typeface="微軟正黑體" panose="020B0604030504040204" pitchFamily="34" charset="-120"/>
                        </a:rPr>
                        <a:t>5</a:t>
                      </a:r>
                      <a:endParaRPr lang="zh-TW" altLang="en-US" dirty="0">
                        <a:latin typeface="微軟正黑體" panose="020B0604030504040204" pitchFamily="34" charset="-120"/>
                        <a:ea typeface="微軟正黑體" panose="020B0604030504040204" pitchFamily="34" charset="-12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zh-TW" altLang="en-US" sz="1800" b="1" dirty="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tc>
                <a:tc>
                  <a:txBody>
                    <a:bodyPr/>
                    <a:lstStyle/>
                    <a:p>
                      <a:endParaRPr lang="zh-TW" altLang="en-US"/>
                    </a:p>
                  </a:txBody>
                  <a:tcPr/>
                </a:tc>
                <a:tc>
                  <a:txBody>
                    <a:bodyPr/>
                    <a:lstStyle/>
                    <a:p>
                      <a:endParaRPr lang="zh-TW" altLang="en-US" dirty="0"/>
                    </a:p>
                  </a:txBody>
                  <a:tcPr/>
                </a:tc>
                <a:extLst>
                  <a:ext uri="{0D108BD9-81ED-4DB2-BD59-A6C34878D82A}">
                    <a16:rowId xmlns:a16="http://schemas.microsoft.com/office/drawing/2014/main" val="2597933652"/>
                  </a:ext>
                </a:extLst>
              </a:tr>
              <a:tr h="185420">
                <a:tc>
                  <a:txBody>
                    <a:bodyPr/>
                    <a:lstStyle/>
                    <a:p>
                      <a:pPr algn="ctr"/>
                      <a:r>
                        <a:rPr lang="en-US" altLang="zh-TW" dirty="0">
                          <a:latin typeface="微軟正黑體" panose="020B0604030504040204" pitchFamily="34" charset="-120"/>
                          <a:ea typeface="微軟正黑體" panose="020B0604030504040204" pitchFamily="34" charset="-120"/>
                        </a:rPr>
                        <a:t>6</a:t>
                      </a:r>
                      <a:endParaRPr lang="zh-TW" altLang="en-US" dirty="0">
                        <a:latin typeface="微軟正黑體" panose="020B0604030504040204" pitchFamily="34" charset="-120"/>
                        <a:ea typeface="微軟正黑體" panose="020B0604030504040204" pitchFamily="34" charset="-120"/>
                      </a:endParaRPr>
                    </a:p>
                  </a:txBody>
                  <a:tcPr/>
                </a:tc>
                <a:tc>
                  <a:txBody>
                    <a:bodyPr/>
                    <a:lstStyle/>
                    <a:p>
                      <a:endParaRPr kumimoji="1" lang="zh-TW" altLang="en-US" sz="1800" b="1" dirty="0">
                        <a:solidFill>
                          <a:schemeClr val="bg2">
                            <a:lumMod val="50000"/>
                          </a:schemeClr>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zh-TW" altLang="en-US" dirty="0">
                        <a:latin typeface="微軟正黑體" panose="020B0604030504040204" pitchFamily="34" charset="-120"/>
                        <a:ea typeface="微軟正黑體" panose="020B0604030504040204" pitchFamily="34" charset="-120"/>
                      </a:endParaRPr>
                    </a:p>
                  </a:txBody>
                  <a:tcPr/>
                </a:tc>
                <a:tc>
                  <a:txBody>
                    <a:bodyPr/>
                    <a:lstStyle/>
                    <a:p>
                      <a:pPr algn="l"/>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807400951"/>
                  </a:ext>
                </a:extLst>
              </a:tr>
            </a:tbl>
          </a:graphicData>
        </a:graphic>
      </p:graphicFrame>
      <p:sp>
        <p:nvSpPr>
          <p:cNvPr id="7" name="矩形 6">
            <a:extLst>
              <a:ext uri="{FF2B5EF4-FFF2-40B4-BE49-F238E27FC236}">
                <a16:creationId xmlns:a16="http://schemas.microsoft.com/office/drawing/2014/main" id="{E15086F4-67DD-47CA-98D2-F2535E857864}"/>
              </a:ext>
            </a:extLst>
          </p:cNvPr>
          <p:cNvSpPr/>
          <p:nvPr/>
        </p:nvSpPr>
        <p:spPr>
          <a:xfrm>
            <a:off x="590186" y="5335922"/>
            <a:ext cx="4464496" cy="36036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r>
              <a:rPr lang="zh-TW" altLang="en-US" b="1" dirty="0">
                <a:latin typeface="微軟正黑體" panose="020B0604030504040204" pitchFamily="34" charset="-120"/>
                <a:ea typeface="微軟正黑體" panose="020B0604030504040204" pitchFamily="34" charset="-120"/>
              </a:rPr>
              <a:t>以上為舉例，表格與內容請自行調整使用</a:t>
            </a:r>
          </a:p>
        </p:txBody>
      </p:sp>
    </p:spTree>
    <p:extLst>
      <p:ext uri="{BB962C8B-B14F-4D97-AF65-F5344CB8AC3E}">
        <p14:creationId xmlns:p14="http://schemas.microsoft.com/office/powerpoint/2010/main" val="2463612744"/>
      </p:ext>
    </p:extLst>
  </p:cSld>
  <p:clrMapOvr>
    <a:masterClrMapping/>
  </p:clrMapOvr>
</p:sld>
</file>

<file path=ppt/theme/theme1.xml><?xml version="1.0" encoding="utf-8"?>
<a:theme xmlns:a="http://schemas.openxmlformats.org/drawingml/2006/main"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ppt/theme/theme2.xml><?xml version="1.0" encoding="utf-8"?>
<a:theme xmlns:a="http://schemas.openxmlformats.org/drawingml/2006/main"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ppt/theme/theme3.xml><?xml version="1.0" encoding="utf-8"?>
<a:theme xmlns:a="http://schemas.openxmlformats.org/drawingml/2006/main"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26691</TotalTime>
  <Words>936</Words>
  <Application>Microsoft Office PowerPoint</Application>
  <PresentationFormat>寬螢幕</PresentationFormat>
  <Paragraphs>135</Paragraphs>
  <Slides>11</Slides>
  <Notes>3</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11</vt:i4>
      </vt:variant>
    </vt:vector>
  </HeadingPairs>
  <TitlesOfParts>
    <vt:vector size="22" baseType="lpstr">
      <vt:lpstr>MS Gothic</vt:lpstr>
      <vt:lpstr>Open Sans</vt:lpstr>
      <vt:lpstr>微軟正黑體</vt:lpstr>
      <vt:lpstr>新細明體</vt:lpstr>
      <vt:lpstr>標楷體</vt:lpstr>
      <vt:lpstr>標楷體</vt:lpstr>
      <vt:lpstr>Arial</vt:lpstr>
      <vt:lpstr>Calibri</vt:lpstr>
      <vt:lpstr>Times New Roman</vt:lpstr>
      <vt:lpstr>Wingdings</vt:lpstr>
      <vt:lpstr>Office 佈景主題</vt:lpstr>
      <vt:lpstr>臺北市產業發展獎勵補助計畫</vt:lpstr>
      <vt:lpstr>簡報大綱</vt:lpstr>
      <vt:lpstr>PowerPoint 簡報</vt:lpstr>
      <vt:lpstr>一、計畫摘要</vt:lpstr>
      <vt:lpstr>PowerPoint 簡報</vt:lpstr>
      <vt:lpstr>PowerPoint 簡報</vt:lpstr>
      <vt:lpstr>PowerPoint 簡報</vt:lpstr>
      <vt:lpstr>PowerPoint 簡報</vt:lpstr>
      <vt:lpstr>PowerPoint 簡報</vt:lpstr>
      <vt:lpstr>PowerPoint 簡報</vt:lpstr>
      <vt:lpstr>四、結論與建議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「臺北市產業發展獎勵補助計畫」委託服務案期中服務報告</dc:title>
  <dc:creator>A10486</dc:creator>
  <cp:lastModifiedBy>Administrator</cp:lastModifiedBy>
  <cp:revision>3117</cp:revision>
  <cp:lastPrinted>2021-02-04T09:46:07Z</cp:lastPrinted>
  <dcterms:created xsi:type="dcterms:W3CDTF">2015-08-17T02:59:49Z</dcterms:created>
  <dcterms:modified xsi:type="dcterms:W3CDTF">2023-04-26T05:52:40Z</dcterms:modified>
</cp:coreProperties>
</file>